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7" r:id="rId3"/>
    <p:sldId id="275" r:id="rId4"/>
    <p:sldId id="278" r:id="rId5"/>
    <p:sldId id="276" r:id="rId6"/>
    <p:sldId id="257" r:id="rId7"/>
    <p:sldId id="258" r:id="rId8"/>
    <p:sldId id="259" r:id="rId9"/>
    <p:sldId id="260" r:id="rId10"/>
    <p:sldId id="261" r:id="rId11"/>
    <p:sldId id="262" r:id="rId12"/>
    <p:sldId id="279" r:id="rId13"/>
    <p:sldId id="263" r:id="rId14"/>
    <p:sldId id="264" r:id="rId15"/>
    <p:sldId id="269" r:id="rId16"/>
    <p:sldId id="280" r:id="rId17"/>
    <p:sldId id="265" r:id="rId18"/>
    <p:sldId id="266" r:id="rId19"/>
    <p:sldId id="270" r:id="rId20"/>
    <p:sldId id="271" r:id="rId21"/>
    <p:sldId id="272" r:id="rId22"/>
    <p:sldId id="274" r:id="rId23"/>
    <p:sldId id="273" r:id="rId24"/>
  </p:sldIdLst>
  <p:sldSz cx="9144000" cy="6858000" type="screen4x3"/>
  <p:notesSz cx="6858000" cy="9144000"/>
  <p:custDataLst>
    <p:tags r:id="rId26"/>
  </p:custDataLst>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33"/>
    <a:srgbClr val="FFCC66"/>
    <a:srgbClr val="0033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38DAFD1-DA17-45FB-9FE7-DA9FCE334F4F}" type="slidenum">
              <a:rPr lang="en-AU"/>
              <a:pPr/>
              <a:t>‹#›</a:t>
            </a:fld>
            <a:endParaRPr lang="en-AU"/>
          </a:p>
        </p:txBody>
      </p:sp>
    </p:spTree>
    <p:extLst>
      <p:ext uri="{BB962C8B-B14F-4D97-AF65-F5344CB8AC3E}">
        <p14:creationId xmlns:p14="http://schemas.microsoft.com/office/powerpoint/2010/main" val="33510338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6" name="Picture 14" descr="mcwaknzj[1]"/>
          <p:cNvPicPr>
            <a:picLocks noChangeAspect="1" noChangeArrowheads="1"/>
          </p:cNvPicPr>
          <p:nvPr/>
        </p:nvPicPr>
        <p:blipFill>
          <a:blip r:embed="rId2"/>
          <a:srcRect/>
          <a:stretch>
            <a:fillRect/>
          </a:stretch>
        </p:blipFill>
        <p:spPr bwMode="auto">
          <a:xfrm>
            <a:off x="0" y="0"/>
            <a:ext cx="3810000" cy="6400800"/>
          </a:xfrm>
          <a:prstGeom prst="rect">
            <a:avLst/>
          </a:prstGeom>
          <a:noFill/>
        </p:spPr>
      </p:pic>
      <p:sp>
        <p:nvSpPr>
          <p:cNvPr id="3081" name="Rectangle 9"/>
          <p:cNvSpPr>
            <a:spLocks noChangeArrowheads="1"/>
          </p:cNvSpPr>
          <p:nvPr/>
        </p:nvSpPr>
        <p:spPr bwMode="auto">
          <a:xfrm>
            <a:off x="0" y="6248400"/>
            <a:ext cx="9144000" cy="609600"/>
          </a:xfrm>
          <a:prstGeom prst="rect">
            <a:avLst/>
          </a:prstGeom>
          <a:solidFill>
            <a:schemeClr val="tx1"/>
          </a:solidFill>
          <a:ln w="9525">
            <a:solidFill>
              <a:schemeClr val="tx1"/>
            </a:solidFill>
            <a:miter lim="800000"/>
            <a:headEnd/>
            <a:tailEnd/>
          </a:ln>
          <a:effectLst/>
        </p:spPr>
        <p:txBody>
          <a:bodyPr wrap="none" anchor="ctr"/>
          <a:lstStyle/>
          <a:p>
            <a:endParaRPr lang="en-AU"/>
          </a:p>
        </p:txBody>
      </p:sp>
      <p:sp>
        <p:nvSpPr>
          <p:cNvPr id="3074" name="Rectangle 2"/>
          <p:cNvSpPr>
            <a:spLocks noGrp="1" noChangeArrowheads="1"/>
          </p:cNvSpPr>
          <p:nvPr>
            <p:ph type="ctrTitle"/>
          </p:nvPr>
        </p:nvSpPr>
        <p:spPr>
          <a:xfrm>
            <a:off x="4038600" y="381000"/>
            <a:ext cx="4648200" cy="4114800"/>
          </a:xfrm>
          <a:noFill/>
        </p:spPr>
        <p:txBody>
          <a:bodyPr/>
          <a:lstStyle>
            <a:lvl1pPr>
              <a:defRPr sz="6000" b="1">
                <a:solidFill>
                  <a:srgbClr val="0000CC"/>
                </a:solidFill>
              </a:defRPr>
            </a:lvl1pPr>
          </a:lstStyle>
          <a:p>
            <a:r>
              <a:rPr lang="en-US"/>
              <a:t>Click to edit Master title style</a:t>
            </a:r>
            <a:endParaRPr lang="en-AU"/>
          </a:p>
        </p:txBody>
      </p:sp>
      <p:sp>
        <p:nvSpPr>
          <p:cNvPr id="3075" name="Rectangle 3"/>
          <p:cNvSpPr>
            <a:spLocks noGrp="1" noChangeArrowheads="1"/>
          </p:cNvSpPr>
          <p:nvPr>
            <p:ph type="subTitle" idx="1"/>
          </p:nvPr>
        </p:nvSpPr>
        <p:spPr>
          <a:xfrm>
            <a:off x="4038600" y="4724400"/>
            <a:ext cx="4648200" cy="1066800"/>
          </a:xfrm>
        </p:spPr>
        <p:txBody>
          <a:bodyPr/>
          <a:lstStyle>
            <a:lvl1pPr marL="0" indent="0" algn="ctr">
              <a:buFontTx/>
              <a:buNone/>
              <a:defRPr b="1">
                <a:solidFill>
                  <a:srgbClr val="0000CC"/>
                </a:solidFill>
              </a:defRPr>
            </a:lvl1pPr>
          </a:lstStyle>
          <a:p>
            <a:r>
              <a:rPr lang="en-US"/>
              <a:t>Click to edit Master subtitle style</a:t>
            </a:r>
            <a:endParaRPr lang="en-AU"/>
          </a:p>
        </p:txBody>
      </p:sp>
      <p:sp>
        <p:nvSpPr>
          <p:cNvPr id="3082" name="AutoShape 10">
            <a:hlinkClick r:id="" action="ppaction://hlinkshowjump?jump=nextslide" highlightClick="1"/>
          </p:cNvPr>
          <p:cNvSpPr>
            <a:spLocks noChangeArrowheads="1"/>
          </p:cNvSpPr>
          <p:nvPr/>
        </p:nvSpPr>
        <p:spPr bwMode="auto">
          <a:xfrm>
            <a:off x="8153400" y="6400800"/>
            <a:ext cx="304800" cy="228600"/>
          </a:xfrm>
          <a:prstGeom prst="actionButtonForwardNext">
            <a:avLst/>
          </a:prstGeom>
          <a:solidFill>
            <a:srgbClr val="0000CC"/>
          </a:solidFill>
          <a:ln w="9525">
            <a:solidFill>
              <a:schemeClr val="bg1"/>
            </a:solidFill>
            <a:miter lim="800000"/>
            <a:headEnd/>
            <a:tailEnd/>
          </a:ln>
          <a:effectLst/>
        </p:spPr>
        <p:txBody>
          <a:bodyPr wrap="none" anchor="ctr"/>
          <a:lstStyle/>
          <a:p>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fld id="{E147A33C-BE48-41E0-B9C6-415ADC95F4D9}" type="datetime1">
              <a:rPr lang="en-AU"/>
              <a:pPr/>
              <a:t>24/02/2022</a:t>
            </a:fld>
            <a:endParaRPr lang="en-AU"/>
          </a:p>
        </p:txBody>
      </p:sp>
      <p:sp>
        <p:nvSpPr>
          <p:cNvPr id="5" name="Footer Placeholder 4"/>
          <p:cNvSpPr>
            <a:spLocks noGrp="1"/>
          </p:cNvSpPr>
          <p:nvPr>
            <p:ph type="ftr" sz="quarter" idx="11"/>
          </p:nvPr>
        </p:nvSpPr>
        <p:spPr/>
        <p:txBody>
          <a:bodyPr/>
          <a:lstStyle>
            <a:lvl1pPr>
              <a:defRPr/>
            </a:lvl1pPr>
          </a:lstStyle>
          <a:p>
            <a:r>
              <a:rPr lang="en-AU"/>
              <a:t>Template from www.brainybetty.com</a:t>
            </a:r>
          </a:p>
        </p:txBody>
      </p:sp>
      <p:sp>
        <p:nvSpPr>
          <p:cNvPr id="6" name="Slide Number Placeholder 5"/>
          <p:cNvSpPr>
            <a:spLocks noGrp="1"/>
          </p:cNvSpPr>
          <p:nvPr>
            <p:ph type="sldNum" sz="quarter" idx="12"/>
          </p:nvPr>
        </p:nvSpPr>
        <p:spPr/>
        <p:txBody>
          <a:bodyPr/>
          <a:lstStyle>
            <a:lvl1pPr>
              <a:defRPr/>
            </a:lvl1pPr>
          </a:lstStyle>
          <a:p>
            <a:fld id="{A7122714-5E26-44B1-B199-BD920BDFA618}"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4250" y="0"/>
            <a:ext cx="1581150" cy="6126163"/>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2590800" y="0"/>
            <a:ext cx="459105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fld id="{82653AF8-6A3E-4826-BE50-6CFDD9F4AF32}" type="datetime1">
              <a:rPr lang="en-AU"/>
              <a:pPr/>
              <a:t>24/02/2022</a:t>
            </a:fld>
            <a:endParaRPr lang="en-AU"/>
          </a:p>
        </p:txBody>
      </p:sp>
      <p:sp>
        <p:nvSpPr>
          <p:cNvPr id="5" name="Footer Placeholder 4"/>
          <p:cNvSpPr>
            <a:spLocks noGrp="1"/>
          </p:cNvSpPr>
          <p:nvPr>
            <p:ph type="ftr" sz="quarter" idx="11"/>
          </p:nvPr>
        </p:nvSpPr>
        <p:spPr/>
        <p:txBody>
          <a:bodyPr/>
          <a:lstStyle>
            <a:lvl1pPr>
              <a:defRPr/>
            </a:lvl1pPr>
          </a:lstStyle>
          <a:p>
            <a:r>
              <a:rPr lang="en-AU"/>
              <a:t>Template from www.brainybetty.com</a:t>
            </a:r>
          </a:p>
        </p:txBody>
      </p:sp>
      <p:sp>
        <p:nvSpPr>
          <p:cNvPr id="6" name="Slide Number Placeholder 5"/>
          <p:cNvSpPr>
            <a:spLocks noGrp="1"/>
          </p:cNvSpPr>
          <p:nvPr>
            <p:ph type="sldNum" sz="quarter" idx="12"/>
          </p:nvPr>
        </p:nvSpPr>
        <p:spPr/>
        <p:txBody>
          <a:bodyPr/>
          <a:lstStyle>
            <a:lvl1pPr>
              <a:defRPr/>
            </a:lvl1pPr>
          </a:lstStyle>
          <a:p>
            <a:fld id="{01F20E21-273A-466D-98CD-97317FF3332B}"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fld id="{C965E085-18B4-4E8F-984F-164549F66725}" type="datetime1">
              <a:rPr lang="en-AU"/>
              <a:pPr/>
              <a:t>24/02/2022</a:t>
            </a:fld>
            <a:endParaRPr lang="en-AU"/>
          </a:p>
        </p:txBody>
      </p:sp>
      <p:sp>
        <p:nvSpPr>
          <p:cNvPr id="5" name="Footer Placeholder 4"/>
          <p:cNvSpPr>
            <a:spLocks noGrp="1"/>
          </p:cNvSpPr>
          <p:nvPr>
            <p:ph type="ftr" sz="quarter" idx="11"/>
          </p:nvPr>
        </p:nvSpPr>
        <p:spPr/>
        <p:txBody>
          <a:bodyPr/>
          <a:lstStyle>
            <a:lvl1pPr>
              <a:defRPr/>
            </a:lvl1pPr>
          </a:lstStyle>
          <a:p>
            <a:r>
              <a:rPr lang="en-AU"/>
              <a:t>Template from www.brainybetty.com</a:t>
            </a:r>
          </a:p>
        </p:txBody>
      </p:sp>
      <p:sp>
        <p:nvSpPr>
          <p:cNvPr id="6" name="Slide Number Placeholder 5"/>
          <p:cNvSpPr>
            <a:spLocks noGrp="1"/>
          </p:cNvSpPr>
          <p:nvPr>
            <p:ph type="sldNum" sz="quarter" idx="12"/>
          </p:nvPr>
        </p:nvSpPr>
        <p:spPr/>
        <p:txBody>
          <a:bodyPr/>
          <a:lstStyle>
            <a:lvl1pPr>
              <a:defRPr/>
            </a:lvl1pPr>
          </a:lstStyle>
          <a:p>
            <a:fld id="{650F3038-D93E-40B4-AF69-17B21FAD70CE}"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E7F6302-7F5F-4EC3-B21C-F185B16F7469}" type="datetime1">
              <a:rPr lang="en-AU"/>
              <a:pPr/>
              <a:t>24/02/2022</a:t>
            </a:fld>
            <a:endParaRPr lang="en-AU"/>
          </a:p>
        </p:txBody>
      </p:sp>
      <p:sp>
        <p:nvSpPr>
          <p:cNvPr id="5" name="Footer Placeholder 4"/>
          <p:cNvSpPr>
            <a:spLocks noGrp="1"/>
          </p:cNvSpPr>
          <p:nvPr>
            <p:ph type="ftr" sz="quarter" idx="11"/>
          </p:nvPr>
        </p:nvSpPr>
        <p:spPr/>
        <p:txBody>
          <a:bodyPr/>
          <a:lstStyle>
            <a:lvl1pPr>
              <a:defRPr/>
            </a:lvl1pPr>
          </a:lstStyle>
          <a:p>
            <a:r>
              <a:rPr lang="en-AU"/>
              <a:t>Template from www.brainybetty.com</a:t>
            </a:r>
          </a:p>
        </p:txBody>
      </p:sp>
      <p:sp>
        <p:nvSpPr>
          <p:cNvPr id="6" name="Slide Number Placeholder 5"/>
          <p:cNvSpPr>
            <a:spLocks noGrp="1"/>
          </p:cNvSpPr>
          <p:nvPr>
            <p:ph type="sldNum" sz="quarter" idx="12"/>
          </p:nvPr>
        </p:nvSpPr>
        <p:spPr/>
        <p:txBody>
          <a:bodyPr/>
          <a:lstStyle>
            <a:lvl1pPr>
              <a:defRPr/>
            </a:lvl1pPr>
          </a:lstStyle>
          <a:p>
            <a:fld id="{9862FF80-6C80-4FFD-B6C3-305C92B05C4E}"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5908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57912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lvl1pPr>
              <a:defRPr/>
            </a:lvl1pPr>
          </a:lstStyle>
          <a:p>
            <a:fld id="{9E3F9E98-36CB-4E9C-8487-56BCA50B6580}" type="datetime1">
              <a:rPr lang="en-AU"/>
              <a:pPr/>
              <a:t>24/02/2022</a:t>
            </a:fld>
            <a:endParaRPr lang="en-AU"/>
          </a:p>
        </p:txBody>
      </p:sp>
      <p:sp>
        <p:nvSpPr>
          <p:cNvPr id="6" name="Footer Placeholder 5"/>
          <p:cNvSpPr>
            <a:spLocks noGrp="1"/>
          </p:cNvSpPr>
          <p:nvPr>
            <p:ph type="ftr" sz="quarter" idx="11"/>
          </p:nvPr>
        </p:nvSpPr>
        <p:spPr/>
        <p:txBody>
          <a:bodyPr/>
          <a:lstStyle>
            <a:lvl1pPr>
              <a:defRPr/>
            </a:lvl1pPr>
          </a:lstStyle>
          <a:p>
            <a:r>
              <a:rPr lang="en-AU"/>
              <a:t>Template from www.brainybetty.com</a:t>
            </a:r>
          </a:p>
        </p:txBody>
      </p:sp>
      <p:sp>
        <p:nvSpPr>
          <p:cNvPr id="7" name="Slide Number Placeholder 6"/>
          <p:cNvSpPr>
            <a:spLocks noGrp="1"/>
          </p:cNvSpPr>
          <p:nvPr>
            <p:ph type="sldNum" sz="quarter" idx="12"/>
          </p:nvPr>
        </p:nvSpPr>
        <p:spPr/>
        <p:txBody>
          <a:bodyPr/>
          <a:lstStyle>
            <a:lvl1pPr>
              <a:defRPr/>
            </a:lvl1pPr>
          </a:lstStyle>
          <a:p>
            <a:fld id="{A9769A36-1325-4225-915E-7C64807D9150}"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lvl1pPr>
              <a:defRPr/>
            </a:lvl1pPr>
          </a:lstStyle>
          <a:p>
            <a:fld id="{3882B5CC-9FDC-498D-B026-56F3BF999D92}" type="datetime1">
              <a:rPr lang="en-AU"/>
              <a:pPr/>
              <a:t>24/02/2022</a:t>
            </a:fld>
            <a:endParaRPr lang="en-AU"/>
          </a:p>
        </p:txBody>
      </p:sp>
      <p:sp>
        <p:nvSpPr>
          <p:cNvPr id="8" name="Footer Placeholder 7"/>
          <p:cNvSpPr>
            <a:spLocks noGrp="1"/>
          </p:cNvSpPr>
          <p:nvPr>
            <p:ph type="ftr" sz="quarter" idx="11"/>
          </p:nvPr>
        </p:nvSpPr>
        <p:spPr/>
        <p:txBody>
          <a:bodyPr/>
          <a:lstStyle>
            <a:lvl1pPr>
              <a:defRPr/>
            </a:lvl1pPr>
          </a:lstStyle>
          <a:p>
            <a:r>
              <a:rPr lang="en-AU"/>
              <a:t>Template from www.brainybetty.com</a:t>
            </a:r>
          </a:p>
        </p:txBody>
      </p:sp>
      <p:sp>
        <p:nvSpPr>
          <p:cNvPr id="9" name="Slide Number Placeholder 8"/>
          <p:cNvSpPr>
            <a:spLocks noGrp="1"/>
          </p:cNvSpPr>
          <p:nvPr>
            <p:ph type="sldNum" sz="quarter" idx="12"/>
          </p:nvPr>
        </p:nvSpPr>
        <p:spPr/>
        <p:txBody>
          <a:bodyPr/>
          <a:lstStyle>
            <a:lvl1pPr>
              <a:defRPr/>
            </a:lvl1pPr>
          </a:lstStyle>
          <a:p>
            <a:fld id="{C9018F0E-A154-400C-A137-8EFF15B96F65}"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lvl1pPr>
              <a:defRPr/>
            </a:lvl1pPr>
          </a:lstStyle>
          <a:p>
            <a:fld id="{D940335B-C2DA-44D8-A6A0-C21F24480F8D}" type="datetime1">
              <a:rPr lang="en-AU"/>
              <a:pPr/>
              <a:t>24/02/2022</a:t>
            </a:fld>
            <a:endParaRPr lang="en-AU"/>
          </a:p>
        </p:txBody>
      </p:sp>
      <p:sp>
        <p:nvSpPr>
          <p:cNvPr id="4" name="Footer Placeholder 3"/>
          <p:cNvSpPr>
            <a:spLocks noGrp="1"/>
          </p:cNvSpPr>
          <p:nvPr>
            <p:ph type="ftr" sz="quarter" idx="11"/>
          </p:nvPr>
        </p:nvSpPr>
        <p:spPr/>
        <p:txBody>
          <a:bodyPr/>
          <a:lstStyle>
            <a:lvl1pPr>
              <a:defRPr/>
            </a:lvl1pPr>
          </a:lstStyle>
          <a:p>
            <a:r>
              <a:rPr lang="en-AU"/>
              <a:t>Template from www.brainybetty.com</a:t>
            </a:r>
          </a:p>
        </p:txBody>
      </p:sp>
      <p:sp>
        <p:nvSpPr>
          <p:cNvPr id="5" name="Slide Number Placeholder 4"/>
          <p:cNvSpPr>
            <a:spLocks noGrp="1"/>
          </p:cNvSpPr>
          <p:nvPr>
            <p:ph type="sldNum" sz="quarter" idx="12"/>
          </p:nvPr>
        </p:nvSpPr>
        <p:spPr/>
        <p:txBody>
          <a:bodyPr/>
          <a:lstStyle>
            <a:lvl1pPr>
              <a:defRPr/>
            </a:lvl1pPr>
          </a:lstStyle>
          <a:p>
            <a:fld id="{79D8A227-876D-4BF5-A608-30215A8F4EA4}"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C3527A-68B8-4C04-87CA-08F1C587BBE0}" type="datetime1">
              <a:rPr lang="en-AU"/>
              <a:pPr/>
              <a:t>24/02/2022</a:t>
            </a:fld>
            <a:endParaRPr lang="en-AU"/>
          </a:p>
        </p:txBody>
      </p:sp>
      <p:sp>
        <p:nvSpPr>
          <p:cNvPr id="3" name="Footer Placeholder 2"/>
          <p:cNvSpPr>
            <a:spLocks noGrp="1"/>
          </p:cNvSpPr>
          <p:nvPr>
            <p:ph type="ftr" sz="quarter" idx="11"/>
          </p:nvPr>
        </p:nvSpPr>
        <p:spPr/>
        <p:txBody>
          <a:bodyPr/>
          <a:lstStyle>
            <a:lvl1pPr>
              <a:defRPr/>
            </a:lvl1pPr>
          </a:lstStyle>
          <a:p>
            <a:r>
              <a:rPr lang="en-AU"/>
              <a:t>Template from www.brainybetty.com</a:t>
            </a:r>
          </a:p>
        </p:txBody>
      </p:sp>
      <p:sp>
        <p:nvSpPr>
          <p:cNvPr id="4" name="Slide Number Placeholder 3"/>
          <p:cNvSpPr>
            <a:spLocks noGrp="1"/>
          </p:cNvSpPr>
          <p:nvPr>
            <p:ph type="sldNum" sz="quarter" idx="12"/>
          </p:nvPr>
        </p:nvSpPr>
        <p:spPr/>
        <p:txBody>
          <a:bodyPr/>
          <a:lstStyle>
            <a:lvl1pPr>
              <a:defRPr/>
            </a:lvl1pPr>
          </a:lstStyle>
          <a:p>
            <a:fld id="{CA4BA5A2-A4E1-4096-B868-48F7D6692BDA}"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0A8A9EA-3B38-4165-A06E-629B5E2BEBE7}" type="datetime1">
              <a:rPr lang="en-AU"/>
              <a:pPr/>
              <a:t>24/02/2022</a:t>
            </a:fld>
            <a:endParaRPr lang="en-AU"/>
          </a:p>
        </p:txBody>
      </p:sp>
      <p:sp>
        <p:nvSpPr>
          <p:cNvPr id="6" name="Footer Placeholder 5"/>
          <p:cNvSpPr>
            <a:spLocks noGrp="1"/>
          </p:cNvSpPr>
          <p:nvPr>
            <p:ph type="ftr" sz="quarter" idx="11"/>
          </p:nvPr>
        </p:nvSpPr>
        <p:spPr/>
        <p:txBody>
          <a:bodyPr/>
          <a:lstStyle>
            <a:lvl1pPr>
              <a:defRPr/>
            </a:lvl1pPr>
          </a:lstStyle>
          <a:p>
            <a:r>
              <a:rPr lang="en-AU"/>
              <a:t>Template from www.brainybetty.com</a:t>
            </a:r>
          </a:p>
        </p:txBody>
      </p:sp>
      <p:sp>
        <p:nvSpPr>
          <p:cNvPr id="7" name="Slide Number Placeholder 6"/>
          <p:cNvSpPr>
            <a:spLocks noGrp="1"/>
          </p:cNvSpPr>
          <p:nvPr>
            <p:ph type="sldNum" sz="quarter" idx="12"/>
          </p:nvPr>
        </p:nvSpPr>
        <p:spPr/>
        <p:txBody>
          <a:bodyPr/>
          <a:lstStyle>
            <a:lvl1pPr>
              <a:defRPr/>
            </a:lvl1pPr>
          </a:lstStyle>
          <a:p>
            <a:fld id="{3016F56C-DE20-4143-994F-E9103154C8A6}"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614E5AC-EE24-4933-AC77-E4EB941E0859}" type="datetime1">
              <a:rPr lang="en-AU"/>
              <a:pPr/>
              <a:t>24/02/2022</a:t>
            </a:fld>
            <a:endParaRPr lang="en-AU"/>
          </a:p>
        </p:txBody>
      </p:sp>
      <p:sp>
        <p:nvSpPr>
          <p:cNvPr id="6" name="Footer Placeholder 5"/>
          <p:cNvSpPr>
            <a:spLocks noGrp="1"/>
          </p:cNvSpPr>
          <p:nvPr>
            <p:ph type="ftr" sz="quarter" idx="11"/>
          </p:nvPr>
        </p:nvSpPr>
        <p:spPr/>
        <p:txBody>
          <a:bodyPr/>
          <a:lstStyle>
            <a:lvl1pPr>
              <a:defRPr/>
            </a:lvl1pPr>
          </a:lstStyle>
          <a:p>
            <a:r>
              <a:rPr lang="en-AU"/>
              <a:t>Template from www.brainybetty.com</a:t>
            </a:r>
          </a:p>
        </p:txBody>
      </p:sp>
      <p:sp>
        <p:nvSpPr>
          <p:cNvPr id="7" name="Slide Number Placeholder 6"/>
          <p:cNvSpPr>
            <a:spLocks noGrp="1"/>
          </p:cNvSpPr>
          <p:nvPr>
            <p:ph type="sldNum" sz="quarter" idx="12"/>
          </p:nvPr>
        </p:nvSpPr>
        <p:spPr/>
        <p:txBody>
          <a:bodyPr/>
          <a:lstStyle>
            <a:lvl1pPr>
              <a:defRPr/>
            </a:lvl1pPr>
          </a:lstStyle>
          <a:p>
            <a:fld id="{3B73E73D-7C75-47EA-9A49-A2BB4CC47E4D}"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0" name="Picture 16" descr="mcwaknzj[1]"/>
          <p:cNvPicPr>
            <a:picLocks noChangeAspect="1" noChangeArrowheads="1"/>
          </p:cNvPicPr>
          <p:nvPr/>
        </p:nvPicPr>
        <p:blipFill>
          <a:blip r:embed="rId13"/>
          <a:srcRect/>
          <a:stretch>
            <a:fillRect/>
          </a:stretch>
        </p:blipFill>
        <p:spPr bwMode="auto">
          <a:xfrm>
            <a:off x="0" y="0"/>
            <a:ext cx="2362200" cy="6324600"/>
          </a:xfrm>
          <a:prstGeom prst="rect">
            <a:avLst/>
          </a:prstGeom>
          <a:noFill/>
        </p:spPr>
      </p:pic>
      <p:sp>
        <p:nvSpPr>
          <p:cNvPr id="1036" name="Rectangle 12"/>
          <p:cNvSpPr>
            <a:spLocks noChangeArrowheads="1"/>
          </p:cNvSpPr>
          <p:nvPr/>
        </p:nvSpPr>
        <p:spPr bwMode="auto">
          <a:xfrm>
            <a:off x="0" y="6248400"/>
            <a:ext cx="9144000" cy="609600"/>
          </a:xfrm>
          <a:prstGeom prst="rect">
            <a:avLst/>
          </a:prstGeom>
          <a:solidFill>
            <a:schemeClr val="tx1"/>
          </a:solidFill>
          <a:ln w="9525">
            <a:solidFill>
              <a:schemeClr val="tx1"/>
            </a:solidFill>
            <a:miter lim="800000"/>
            <a:headEnd/>
            <a:tailEnd/>
          </a:ln>
          <a:effectLst/>
        </p:spPr>
        <p:txBody>
          <a:bodyPr wrap="none" anchor="ctr"/>
          <a:lstStyle/>
          <a:p>
            <a:endParaRPr lang="en-AU"/>
          </a:p>
        </p:txBody>
      </p:sp>
      <p:sp>
        <p:nvSpPr>
          <p:cNvPr id="1026" name="Rectangle 2"/>
          <p:cNvSpPr>
            <a:spLocks noGrp="1" noChangeArrowheads="1"/>
          </p:cNvSpPr>
          <p:nvPr>
            <p:ph type="title"/>
          </p:nvPr>
        </p:nvSpPr>
        <p:spPr bwMode="auto">
          <a:xfrm>
            <a:off x="2590800" y="0"/>
            <a:ext cx="6324600" cy="1447800"/>
          </a:xfrm>
          <a:prstGeom prst="rect">
            <a:avLst/>
          </a:prstGeom>
          <a:solidFill>
            <a:srgbClr val="0000CC"/>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Rectangle 3"/>
          <p:cNvSpPr>
            <a:spLocks noGrp="1" noChangeArrowheads="1"/>
          </p:cNvSpPr>
          <p:nvPr>
            <p:ph type="body" idx="1"/>
          </p:nvPr>
        </p:nvSpPr>
        <p:spPr bwMode="auto">
          <a:xfrm>
            <a:off x="2590800" y="1600200"/>
            <a:ext cx="6248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28" name="Rectangle 4"/>
          <p:cNvSpPr>
            <a:spLocks noGrp="1" noChangeArrowheads="1"/>
          </p:cNvSpPr>
          <p:nvPr>
            <p:ph type="dt" sz="half" idx="2"/>
          </p:nvPr>
        </p:nvSpPr>
        <p:spPr bwMode="auto">
          <a:xfrm>
            <a:off x="0" y="62484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46BF9A47-0BAB-4119-B27D-829796C96006}" type="datetime1">
              <a:rPr lang="en-AU"/>
              <a:pPr/>
              <a:t>24/02/2022</a:t>
            </a:fld>
            <a:endParaRPr lang="en-AU"/>
          </a:p>
        </p:txBody>
      </p:sp>
      <p:sp>
        <p:nvSpPr>
          <p:cNvPr id="1029" name="Rectangle 5"/>
          <p:cNvSpPr>
            <a:spLocks noGrp="1" noChangeArrowheads="1"/>
          </p:cNvSpPr>
          <p:nvPr>
            <p:ph type="ftr" sz="quarter" idx="3"/>
          </p:nvPr>
        </p:nvSpPr>
        <p:spPr bwMode="auto">
          <a:xfrm>
            <a:off x="2209800" y="6629400"/>
            <a:ext cx="4800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r>
              <a:rPr lang="en-AU"/>
              <a:t>Template from www.brainybetty.com</a:t>
            </a:r>
          </a:p>
        </p:txBody>
      </p:sp>
      <p:sp>
        <p:nvSpPr>
          <p:cNvPr id="1030" name="Rectangle 6"/>
          <p:cNvSpPr>
            <a:spLocks noGrp="1" noChangeArrowheads="1"/>
          </p:cNvSpPr>
          <p:nvPr>
            <p:ph type="sldNum" sz="quarter" idx="4"/>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63AB588F-6F8E-45C9-B7CE-445D43431BD2}" type="slidenum">
              <a:rPr lang="en-AU"/>
              <a:pPr/>
              <a:t>‹#›</a:t>
            </a:fld>
            <a:endParaRPr lang="en-AU"/>
          </a:p>
        </p:txBody>
      </p:sp>
      <p:sp>
        <p:nvSpPr>
          <p:cNvPr id="1031" name="AutoShape 7">
            <a:hlinkClick r:id="" action="ppaction://hlinkshowjump?jump=firstslide" highlightClick="1"/>
          </p:cNvPr>
          <p:cNvSpPr>
            <a:spLocks noChangeArrowheads="1"/>
          </p:cNvSpPr>
          <p:nvPr/>
        </p:nvSpPr>
        <p:spPr bwMode="auto">
          <a:xfrm>
            <a:off x="7315200" y="6400800"/>
            <a:ext cx="457200" cy="228600"/>
          </a:xfrm>
          <a:prstGeom prst="actionButtonBeginning">
            <a:avLst/>
          </a:prstGeom>
          <a:solidFill>
            <a:srgbClr val="0000CC"/>
          </a:solidFill>
          <a:ln w="9525">
            <a:solidFill>
              <a:schemeClr val="bg1"/>
            </a:solidFill>
            <a:miter lim="800000"/>
            <a:headEnd/>
            <a:tailEnd/>
          </a:ln>
          <a:effectLst/>
        </p:spPr>
        <p:txBody>
          <a:bodyPr wrap="none" anchor="ctr"/>
          <a:lstStyle/>
          <a:p>
            <a:endParaRPr lang="en-AU"/>
          </a:p>
        </p:txBody>
      </p:sp>
      <p:sp>
        <p:nvSpPr>
          <p:cNvPr id="1032" name="AutoShape 8">
            <a:hlinkClick r:id="" action="ppaction://hlinkshowjump?jump=previousslide" highlightClick="1"/>
          </p:cNvPr>
          <p:cNvSpPr>
            <a:spLocks noChangeArrowheads="1"/>
          </p:cNvSpPr>
          <p:nvPr/>
        </p:nvSpPr>
        <p:spPr bwMode="auto">
          <a:xfrm>
            <a:off x="7772400" y="6400800"/>
            <a:ext cx="381000" cy="228600"/>
          </a:xfrm>
          <a:prstGeom prst="actionButtonBackPrevious">
            <a:avLst/>
          </a:prstGeom>
          <a:solidFill>
            <a:srgbClr val="0000CC"/>
          </a:solidFill>
          <a:ln w="9525">
            <a:solidFill>
              <a:schemeClr val="bg1"/>
            </a:solidFill>
            <a:miter lim="800000"/>
            <a:headEnd/>
            <a:tailEnd/>
          </a:ln>
          <a:effectLst/>
        </p:spPr>
        <p:txBody>
          <a:bodyPr wrap="none" anchor="ctr"/>
          <a:lstStyle/>
          <a:p>
            <a:endParaRPr lang="en-AU"/>
          </a:p>
        </p:txBody>
      </p:sp>
      <p:sp>
        <p:nvSpPr>
          <p:cNvPr id="1033" name="AutoShape 9">
            <a:hlinkClick r:id="" action="ppaction://hlinkshowjump?jump=nextslide" highlightClick="1"/>
          </p:cNvPr>
          <p:cNvSpPr>
            <a:spLocks noChangeArrowheads="1"/>
          </p:cNvSpPr>
          <p:nvPr/>
        </p:nvSpPr>
        <p:spPr bwMode="auto">
          <a:xfrm>
            <a:off x="8153400" y="6400800"/>
            <a:ext cx="304800" cy="228600"/>
          </a:xfrm>
          <a:prstGeom prst="actionButtonForwardNext">
            <a:avLst/>
          </a:prstGeom>
          <a:solidFill>
            <a:srgbClr val="0000CC"/>
          </a:solidFill>
          <a:ln w="9525">
            <a:solidFill>
              <a:schemeClr val="bg1"/>
            </a:solidFill>
            <a:miter lim="800000"/>
            <a:headEnd/>
            <a:tailEnd/>
          </a:ln>
          <a:effectLst/>
        </p:spPr>
        <p:txBody>
          <a:bodyPr wrap="none" anchor="ctr"/>
          <a:lstStyle/>
          <a:p>
            <a:endParaRPr lang="en-AU"/>
          </a:p>
        </p:txBody>
      </p:sp>
      <p:sp>
        <p:nvSpPr>
          <p:cNvPr id="1034" name="AutoShape 10">
            <a:hlinkClick r:id="" action="ppaction://hlinkshowjump?jump=lastslide" highlightClick="1"/>
          </p:cNvPr>
          <p:cNvSpPr>
            <a:spLocks noChangeArrowheads="1"/>
          </p:cNvSpPr>
          <p:nvPr/>
        </p:nvSpPr>
        <p:spPr bwMode="auto">
          <a:xfrm>
            <a:off x="8458200" y="6400800"/>
            <a:ext cx="381000" cy="228600"/>
          </a:xfrm>
          <a:prstGeom prst="actionButtonEnd">
            <a:avLst/>
          </a:prstGeom>
          <a:solidFill>
            <a:srgbClr val="0000CC"/>
          </a:solidFill>
          <a:ln w="9525">
            <a:solidFill>
              <a:schemeClr val="bg1"/>
            </a:solidFill>
            <a:miter lim="800000"/>
            <a:headEnd/>
            <a:tailEnd/>
          </a:ln>
          <a:effectLst/>
        </p:spPr>
        <p:txBody>
          <a:bodyPr wrap="none" anchor="ctr"/>
          <a:lstStyle/>
          <a:p>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Clr>
          <a:srgbClr val="0000CC"/>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00CC"/>
        </a:buClr>
        <a:buChar char="–"/>
        <a:defRPr sz="2800">
          <a:solidFill>
            <a:schemeClr val="tx1"/>
          </a:solidFill>
          <a:latin typeface="+mn-lt"/>
        </a:defRPr>
      </a:lvl2pPr>
      <a:lvl3pPr marL="1143000" indent="-228600" algn="l" rtl="0" eaLnBrk="1" fontAlgn="base" hangingPunct="1">
        <a:spcBef>
          <a:spcPct val="20000"/>
        </a:spcBef>
        <a:spcAft>
          <a:spcPct val="0"/>
        </a:spcAft>
        <a:buClr>
          <a:srgbClr val="0000CC"/>
        </a:buClr>
        <a:buChar char="•"/>
        <a:defRPr sz="2400">
          <a:solidFill>
            <a:schemeClr val="tx1"/>
          </a:solidFill>
          <a:latin typeface="+mn-lt"/>
        </a:defRPr>
      </a:lvl3pPr>
      <a:lvl4pPr marL="1600200" indent="-228600" algn="l" rtl="0" eaLnBrk="1" fontAlgn="base" hangingPunct="1">
        <a:spcBef>
          <a:spcPct val="20000"/>
        </a:spcBef>
        <a:spcAft>
          <a:spcPct val="0"/>
        </a:spcAft>
        <a:buClr>
          <a:srgbClr val="0000CC"/>
        </a:buClr>
        <a:buChar char="–"/>
        <a:defRPr sz="2000">
          <a:solidFill>
            <a:schemeClr val="tx1"/>
          </a:solidFill>
          <a:latin typeface="+mn-lt"/>
        </a:defRPr>
      </a:lvl4pPr>
      <a:lvl5pPr marL="2057400" indent="-228600" algn="l" rtl="0" eaLnBrk="1" fontAlgn="base" hangingPunct="1">
        <a:spcBef>
          <a:spcPct val="20000"/>
        </a:spcBef>
        <a:spcAft>
          <a:spcPct val="0"/>
        </a:spcAft>
        <a:buClr>
          <a:srgbClr val="0000CC"/>
        </a:buClr>
        <a:buChar char="»"/>
        <a:defRPr sz="2000">
          <a:solidFill>
            <a:schemeClr val="tx1"/>
          </a:solidFill>
          <a:latin typeface="+mn-lt"/>
        </a:defRPr>
      </a:lvl5pPr>
      <a:lvl6pPr marL="2514600" indent="-228600" algn="l" rtl="0" eaLnBrk="1" fontAlgn="base" hangingPunct="1">
        <a:spcBef>
          <a:spcPct val="20000"/>
        </a:spcBef>
        <a:spcAft>
          <a:spcPct val="0"/>
        </a:spcAft>
        <a:buClr>
          <a:srgbClr val="0000CC"/>
        </a:buClr>
        <a:buChar char="»"/>
        <a:defRPr sz="2000">
          <a:solidFill>
            <a:schemeClr val="tx1"/>
          </a:solidFill>
          <a:latin typeface="+mn-lt"/>
        </a:defRPr>
      </a:lvl6pPr>
      <a:lvl7pPr marL="2971800" indent="-228600" algn="l" rtl="0" eaLnBrk="1" fontAlgn="base" hangingPunct="1">
        <a:spcBef>
          <a:spcPct val="20000"/>
        </a:spcBef>
        <a:spcAft>
          <a:spcPct val="0"/>
        </a:spcAft>
        <a:buClr>
          <a:srgbClr val="0000CC"/>
        </a:buClr>
        <a:buChar char="»"/>
        <a:defRPr sz="2000">
          <a:solidFill>
            <a:schemeClr val="tx1"/>
          </a:solidFill>
          <a:latin typeface="+mn-lt"/>
        </a:defRPr>
      </a:lvl7pPr>
      <a:lvl8pPr marL="3429000" indent="-228600" algn="l" rtl="0" eaLnBrk="1" fontAlgn="base" hangingPunct="1">
        <a:spcBef>
          <a:spcPct val="20000"/>
        </a:spcBef>
        <a:spcAft>
          <a:spcPct val="0"/>
        </a:spcAft>
        <a:buClr>
          <a:srgbClr val="0000CC"/>
        </a:buClr>
        <a:buChar char="»"/>
        <a:defRPr sz="2000">
          <a:solidFill>
            <a:schemeClr val="tx1"/>
          </a:solidFill>
          <a:latin typeface="+mn-lt"/>
        </a:defRPr>
      </a:lvl8pPr>
      <a:lvl9pPr marL="3886200" indent="-228600" algn="l" rtl="0" eaLnBrk="1" fontAlgn="base" hangingPunct="1">
        <a:spcBef>
          <a:spcPct val="20000"/>
        </a:spcBef>
        <a:spcAft>
          <a:spcPct val="0"/>
        </a:spcAft>
        <a:buClr>
          <a:srgbClr val="0000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1800" dirty="0"/>
              <a:t>HENRY KENDALL HIGH SCHOOL</a:t>
            </a:r>
            <a:br>
              <a:rPr lang="en-US" sz="1800" dirty="0"/>
            </a:br>
            <a:br>
              <a:rPr lang="en-US" sz="1800" dirty="0"/>
            </a:br>
            <a:r>
              <a:rPr lang="en-US" sz="3600" dirty="0"/>
              <a:t>ASSESSMENT POLICIES AND REQUIREMENTS</a:t>
            </a:r>
            <a:br>
              <a:rPr lang="en-US" sz="3600" dirty="0"/>
            </a:br>
            <a:br>
              <a:rPr lang="en-US" sz="1800" dirty="0"/>
            </a:br>
            <a:br>
              <a:rPr lang="en-US" sz="1800" dirty="0"/>
            </a:br>
            <a:r>
              <a:rPr lang="en-US" sz="1800" dirty="0"/>
              <a:t>YEAR 11</a:t>
            </a:r>
            <a:br>
              <a:rPr lang="en-US" sz="1800" dirty="0"/>
            </a:br>
            <a:r>
              <a:rPr lang="en-US" sz="1800" dirty="0"/>
              <a:t>2022</a:t>
            </a:r>
          </a:p>
        </p:txBody>
      </p:sp>
      <p:pic>
        <p:nvPicPr>
          <p:cNvPr id="2052" name="Picture 4"/>
          <p:cNvPicPr>
            <a:picLocks noChangeAspect="1" noChangeArrowheads="1"/>
          </p:cNvPicPr>
          <p:nvPr/>
        </p:nvPicPr>
        <p:blipFill>
          <a:blip r:embed="rId2" cstate="print"/>
          <a:srcRect/>
          <a:stretch>
            <a:fillRect/>
          </a:stretch>
        </p:blipFill>
        <p:spPr bwMode="auto">
          <a:xfrm>
            <a:off x="6000760" y="4500570"/>
            <a:ext cx="1143008" cy="113982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Assessment notification</a:t>
            </a:r>
          </a:p>
        </p:txBody>
      </p:sp>
      <p:sp>
        <p:nvSpPr>
          <p:cNvPr id="3" name="Content Placeholder 2"/>
          <p:cNvSpPr>
            <a:spLocks noGrp="1"/>
          </p:cNvSpPr>
          <p:nvPr>
            <p:ph idx="1"/>
          </p:nvPr>
        </p:nvSpPr>
        <p:spPr/>
        <p:txBody>
          <a:bodyPr/>
          <a:lstStyle/>
          <a:p>
            <a:pPr>
              <a:defRPr/>
            </a:pPr>
            <a:r>
              <a:rPr lang="en-AU" sz="2200" dirty="0"/>
              <a:t>Assessment booklet provides detailed schedules for ALL courses.</a:t>
            </a:r>
          </a:p>
          <a:p>
            <a:pPr>
              <a:defRPr/>
            </a:pPr>
            <a:r>
              <a:rPr lang="en-AU" sz="2200" dirty="0"/>
              <a:t>Final scheduling will occur </a:t>
            </a:r>
            <a:r>
              <a:rPr lang="en-AU" sz="2200" i="1" u="sng" dirty="0"/>
              <a:t>at least</a:t>
            </a:r>
            <a:r>
              <a:rPr lang="en-AU" sz="2200" dirty="0"/>
              <a:t> 2 weeks prior to the due date. At this time written notification will be issued detailing requirements, weighting, outcomes and marking guidelines.</a:t>
            </a:r>
          </a:p>
          <a:p>
            <a:pPr>
              <a:defRPr/>
            </a:pPr>
            <a:r>
              <a:rPr lang="en-AU" sz="2200" dirty="0"/>
              <a:t>Students should not plan absences during term time unless there are exceptional circumstances (medical operation)</a:t>
            </a:r>
          </a:p>
          <a:p>
            <a:pPr>
              <a:defRPr/>
            </a:pPr>
            <a:r>
              <a:rPr lang="en-AU" sz="2200" dirty="0"/>
              <a:t>In general, the taking of holidays will not be considered exceptional circumstances.</a:t>
            </a:r>
          </a:p>
        </p:txBody>
      </p:sp>
      <p:sp>
        <p:nvSpPr>
          <p:cNvPr id="6" name="Slide Number Placeholder 5"/>
          <p:cNvSpPr>
            <a:spLocks noGrp="1"/>
          </p:cNvSpPr>
          <p:nvPr>
            <p:ph type="sldNum" sz="quarter" idx="12"/>
          </p:nvPr>
        </p:nvSpPr>
        <p:spPr/>
        <p:txBody>
          <a:bodyPr/>
          <a:lstStyle/>
          <a:p>
            <a:fld id="{650F3038-D93E-40B4-AF69-17B21FAD70CE}" type="slidenum">
              <a:rPr lang="en-AU" smtClean="0"/>
              <a:pPr/>
              <a:t>10</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solidFill>
                  <a:schemeClr val="tx1"/>
                </a:solidFill>
              </a:rPr>
              <a:t>Year 11 Assessment Tasks</a:t>
            </a:r>
          </a:p>
        </p:txBody>
      </p:sp>
      <p:sp>
        <p:nvSpPr>
          <p:cNvPr id="3" name="Content Placeholder 2"/>
          <p:cNvSpPr>
            <a:spLocks noGrp="1"/>
          </p:cNvSpPr>
          <p:nvPr>
            <p:ph idx="1"/>
          </p:nvPr>
        </p:nvSpPr>
        <p:spPr/>
        <p:txBody>
          <a:bodyPr/>
          <a:lstStyle/>
          <a:p>
            <a:pPr marL="355600" lvl="1" indent="-355600">
              <a:lnSpc>
                <a:spcPct val="150000"/>
              </a:lnSpc>
              <a:spcBef>
                <a:spcPts val="0"/>
              </a:spcBef>
              <a:buSzPct val="90000"/>
              <a:buFont typeface="Arial" panose="020B0604020202020204" pitchFamily="34" charset="0"/>
              <a:buChar char="•"/>
            </a:pPr>
            <a:r>
              <a:rPr lang="en-AU" dirty="0"/>
              <a:t>3 tasks </a:t>
            </a:r>
          </a:p>
          <a:p>
            <a:pPr marL="355600" lvl="1" indent="-355600">
              <a:lnSpc>
                <a:spcPct val="150000"/>
              </a:lnSpc>
              <a:spcBef>
                <a:spcPts val="0"/>
              </a:spcBef>
              <a:buSzPct val="90000"/>
              <a:buFont typeface="Arial" panose="020B0604020202020204" pitchFamily="34" charset="0"/>
              <a:buChar char="•"/>
            </a:pPr>
            <a:r>
              <a:rPr lang="en-AU" dirty="0"/>
              <a:t>Minimum task weighting – 20%</a:t>
            </a:r>
          </a:p>
          <a:p>
            <a:pPr marL="355600" lvl="1" indent="-355600">
              <a:lnSpc>
                <a:spcPct val="150000"/>
              </a:lnSpc>
              <a:spcBef>
                <a:spcPts val="0"/>
              </a:spcBef>
              <a:spcAft>
                <a:spcPts val="800"/>
              </a:spcAft>
              <a:buSzPct val="90000"/>
              <a:buFont typeface="Arial" panose="020B0604020202020204" pitchFamily="34" charset="0"/>
              <a:buChar char="•"/>
            </a:pPr>
            <a:r>
              <a:rPr lang="en-AU" dirty="0"/>
              <a:t>Maximum task weighting – 40%</a:t>
            </a:r>
          </a:p>
          <a:p>
            <a:pPr marL="355600" lvl="1" indent="-355600">
              <a:spcBef>
                <a:spcPts val="0"/>
              </a:spcBef>
              <a:spcAft>
                <a:spcPts val="800"/>
              </a:spcAft>
              <a:buSzPct val="90000"/>
              <a:buFont typeface="Arial" panose="020B0604020202020204" pitchFamily="34" charset="0"/>
              <a:buChar char="•"/>
            </a:pPr>
            <a:r>
              <a:rPr lang="en-AU" dirty="0"/>
              <a:t>Option for only one formal written examination style task</a:t>
            </a:r>
          </a:p>
          <a:p>
            <a:pPr marL="355600" lvl="1" indent="-355600">
              <a:spcBef>
                <a:spcPts val="0"/>
              </a:spcBef>
              <a:spcAft>
                <a:spcPts val="800"/>
              </a:spcAft>
              <a:buSzPct val="90000"/>
              <a:buFont typeface="Arial" panose="020B0604020202020204" pitchFamily="34" charset="0"/>
              <a:buChar char="•"/>
            </a:pPr>
            <a:r>
              <a:rPr lang="en-AU" dirty="0"/>
              <a:t>Mandatory components and weightings</a:t>
            </a:r>
          </a:p>
        </p:txBody>
      </p:sp>
      <p:sp>
        <p:nvSpPr>
          <p:cNvPr id="6" name="Slide Number Placeholder 5"/>
          <p:cNvSpPr>
            <a:spLocks noGrp="1"/>
          </p:cNvSpPr>
          <p:nvPr>
            <p:ph type="sldNum" sz="quarter" idx="12"/>
          </p:nvPr>
        </p:nvSpPr>
        <p:spPr/>
        <p:txBody>
          <a:bodyPr/>
          <a:lstStyle/>
          <a:p>
            <a:fld id="{650F3038-D93E-40B4-AF69-17B21FAD70CE}" type="slidenum">
              <a:rPr lang="en-AU" smtClean="0"/>
              <a:pPr/>
              <a:t>11</a:t>
            </a:fld>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Assessment Tasks</a:t>
            </a:r>
          </a:p>
        </p:txBody>
      </p:sp>
      <p:sp>
        <p:nvSpPr>
          <p:cNvPr id="3" name="Content Placeholder 2"/>
          <p:cNvSpPr>
            <a:spLocks noGrp="1"/>
          </p:cNvSpPr>
          <p:nvPr>
            <p:ph idx="1"/>
          </p:nvPr>
        </p:nvSpPr>
        <p:spPr/>
        <p:txBody>
          <a:bodyPr/>
          <a:lstStyle/>
          <a:p>
            <a:pPr>
              <a:spcBef>
                <a:spcPts val="0"/>
              </a:spcBef>
              <a:spcAft>
                <a:spcPts val="600"/>
              </a:spcAft>
              <a:defRPr/>
            </a:pPr>
            <a:r>
              <a:rPr lang="en-AU" sz="2000" dirty="0">
                <a:latin typeface="+mj-lt"/>
              </a:rPr>
              <a:t>All students are to be provided with meaningful feedback relating to all assessment tasks undertaken. Feedback is;</a:t>
            </a:r>
          </a:p>
          <a:p>
            <a:pPr lvl="1">
              <a:spcBef>
                <a:spcPts val="0"/>
              </a:spcBef>
              <a:spcAft>
                <a:spcPts val="600"/>
              </a:spcAft>
            </a:pPr>
            <a:r>
              <a:rPr lang="en-AU" sz="1800" dirty="0">
                <a:latin typeface="+mj-lt"/>
              </a:rPr>
              <a:t>is constructive and provides meaningful information to you about your learning in a variety of forms </a:t>
            </a:r>
          </a:p>
          <a:p>
            <a:pPr lvl="1">
              <a:spcBef>
                <a:spcPts val="0"/>
              </a:spcBef>
              <a:spcAft>
                <a:spcPts val="600"/>
              </a:spcAft>
            </a:pPr>
            <a:r>
              <a:rPr lang="en-AU" sz="1800" dirty="0">
                <a:latin typeface="+mj-lt"/>
              </a:rPr>
              <a:t>focuses on the outcomes of the task and corrects misunderstandings </a:t>
            </a:r>
          </a:p>
          <a:p>
            <a:pPr lvl="1">
              <a:spcBef>
                <a:spcPts val="0"/>
              </a:spcBef>
              <a:spcAft>
                <a:spcPts val="600"/>
              </a:spcAft>
            </a:pPr>
            <a:r>
              <a:rPr lang="en-AU" sz="1800" dirty="0">
                <a:latin typeface="+mj-lt"/>
              </a:rPr>
              <a:t>identifies and reinforces strengths </a:t>
            </a:r>
          </a:p>
          <a:p>
            <a:pPr lvl="1">
              <a:spcBef>
                <a:spcPts val="0"/>
              </a:spcBef>
              <a:spcAft>
                <a:spcPts val="600"/>
              </a:spcAft>
            </a:pPr>
            <a:r>
              <a:rPr lang="en-AU" sz="1800" dirty="0">
                <a:latin typeface="+mj-lt"/>
              </a:rPr>
              <a:t>provides information about how you can improve </a:t>
            </a:r>
          </a:p>
          <a:p>
            <a:pPr lvl="1">
              <a:spcBef>
                <a:spcPts val="0"/>
              </a:spcBef>
              <a:spcAft>
                <a:spcPts val="600"/>
              </a:spcAft>
            </a:pPr>
            <a:r>
              <a:rPr lang="en-AU" sz="1800" dirty="0">
                <a:latin typeface="+mj-lt"/>
              </a:rPr>
              <a:t>facilitates the development of and provides opportunities for self-assessment and reflection during the learning process </a:t>
            </a:r>
          </a:p>
          <a:p>
            <a:pPr lvl="1">
              <a:spcBef>
                <a:spcPts val="0"/>
              </a:spcBef>
              <a:spcAft>
                <a:spcPts val="600"/>
              </a:spcAft>
            </a:pPr>
            <a:r>
              <a:rPr lang="en-AU" sz="1800" dirty="0">
                <a:latin typeface="+mj-lt"/>
              </a:rPr>
              <a:t>informs </a:t>
            </a:r>
            <a:r>
              <a:rPr lang="en-AU" sz="1800">
                <a:latin typeface="+mj-lt"/>
              </a:rPr>
              <a:t>future learning </a:t>
            </a:r>
            <a:r>
              <a:rPr lang="en-AU" sz="1800" dirty="0">
                <a:latin typeface="+mj-lt"/>
              </a:rPr>
              <a:t>opportunities. </a:t>
            </a:r>
          </a:p>
          <a:p>
            <a:pPr>
              <a:lnSpc>
                <a:spcPct val="80000"/>
              </a:lnSpc>
              <a:spcBef>
                <a:spcPts val="600"/>
              </a:spcBef>
              <a:spcAft>
                <a:spcPts val="600"/>
              </a:spcAft>
              <a:defRPr/>
            </a:pPr>
            <a:endParaRPr lang="en-AU" sz="2800"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12</a:t>
            </a:fld>
            <a:endParaRPr lang="en-AU"/>
          </a:p>
        </p:txBody>
      </p:sp>
    </p:spTree>
    <p:extLst>
      <p:ext uri="{BB962C8B-B14F-4D97-AF65-F5344CB8AC3E}">
        <p14:creationId xmlns:p14="http://schemas.microsoft.com/office/powerpoint/2010/main" val="2933731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Student Grievances</a:t>
            </a:r>
          </a:p>
        </p:txBody>
      </p:sp>
      <p:sp>
        <p:nvSpPr>
          <p:cNvPr id="3" name="Content Placeholder 2"/>
          <p:cNvSpPr>
            <a:spLocks noGrp="1"/>
          </p:cNvSpPr>
          <p:nvPr>
            <p:ph idx="1"/>
          </p:nvPr>
        </p:nvSpPr>
        <p:spPr/>
        <p:txBody>
          <a:bodyPr/>
          <a:lstStyle/>
          <a:p>
            <a:pPr>
              <a:lnSpc>
                <a:spcPct val="90000"/>
              </a:lnSpc>
              <a:defRPr/>
            </a:pPr>
            <a:r>
              <a:rPr lang="en-AU" sz="2400" dirty="0"/>
              <a:t>Where students find that they have grievances regarding assessment practices they should consult with the class teacher in the first instance.</a:t>
            </a:r>
          </a:p>
          <a:p>
            <a:pPr>
              <a:lnSpc>
                <a:spcPct val="90000"/>
              </a:lnSpc>
              <a:defRPr/>
            </a:pPr>
            <a:r>
              <a:rPr lang="en-AU" sz="2400" dirty="0"/>
              <a:t>Where difficulties remain the student or teacher should bring the matter to the HSC Review Committee, consisting of;</a:t>
            </a:r>
          </a:p>
          <a:p>
            <a:pPr lvl="3">
              <a:lnSpc>
                <a:spcPct val="90000"/>
              </a:lnSpc>
              <a:defRPr/>
            </a:pPr>
            <a:r>
              <a:rPr lang="en-AU" sz="2400" dirty="0"/>
              <a:t>Deputy Principal (Curriculum) Mrs James</a:t>
            </a:r>
          </a:p>
          <a:p>
            <a:pPr lvl="3">
              <a:lnSpc>
                <a:spcPct val="90000"/>
              </a:lnSpc>
              <a:defRPr/>
            </a:pPr>
            <a:r>
              <a:rPr lang="en-AU" sz="2400" dirty="0"/>
              <a:t>Year Adviser</a:t>
            </a:r>
          </a:p>
          <a:p>
            <a:pPr lvl="3">
              <a:lnSpc>
                <a:spcPct val="90000"/>
              </a:lnSpc>
              <a:defRPr/>
            </a:pPr>
            <a:r>
              <a:rPr lang="en-AU" sz="2400" dirty="0"/>
              <a:t>Head Teacher of the Faculty involved</a:t>
            </a:r>
            <a:endParaRPr lang="en-US" sz="2400" dirty="0"/>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13</a:t>
            </a:fld>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Submission of Assessment tasks</a:t>
            </a:r>
          </a:p>
        </p:txBody>
      </p:sp>
      <p:sp>
        <p:nvSpPr>
          <p:cNvPr id="3" name="Content Placeholder 2"/>
          <p:cNvSpPr>
            <a:spLocks noGrp="1"/>
          </p:cNvSpPr>
          <p:nvPr>
            <p:ph idx="1"/>
          </p:nvPr>
        </p:nvSpPr>
        <p:spPr/>
        <p:txBody>
          <a:bodyPr/>
          <a:lstStyle/>
          <a:p>
            <a:pPr>
              <a:lnSpc>
                <a:spcPct val="90000"/>
              </a:lnSpc>
              <a:spcAft>
                <a:spcPts val="1200"/>
              </a:spcAft>
              <a:defRPr/>
            </a:pPr>
            <a:r>
              <a:rPr lang="en-AU" sz="2600" dirty="0"/>
              <a:t>Unless specified otherwise, assessment items are to be submitted to the teacher before or at the beginning of the due day.</a:t>
            </a:r>
          </a:p>
          <a:p>
            <a:pPr>
              <a:lnSpc>
                <a:spcPct val="90000"/>
              </a:lnSpc>
              <a:spcAft>
                <a:spcPts val="1200"/>
              </a:spcAft>
              <a:defRPr/>
            </a:pPr>
            <a:r>
              <a:rPr lang="en-AU" sz="2600" dirty="0"/>
              <a:t>Assessments MUST be submitted by the due date / time.</a:t>
            </a:r>
          </a:p>
          <a:p>
            <a:pPr>
              <a:lnSpc>
                <a:spcPct val="90000"/>
              </a:lnSpc>
              <a:spcAft>
                <a:spcPts val="1200"/>
              </a:spcAft>
              <a:defRPr/>
            </a:pPr>
            <a:r>
              <a:rPr lang="en-AU" sz="2600" b="1" i="1" u="sng" dirty="0"/>
              <a:t>No marks</a:t>
            </a:r>
            <a:r>
              <a:rPr lang="en-AU" sz="2600" dirty="0"/>
              <a:t> will be issued for late assessments. This can only be changed with the submission of an Accident / Illness / Misadventure form and appropriate documentation.</a:t>
            </a:r>
            <a:endParaRPr lang="en-US" sz="2600" dirty="0"/>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14</a:t>
            </a:fld>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Illness, Accident or Misadventure</a:t>
            </a:r>
          </a:p>
        </p:txBody>
      </p:sp>
      <p:sp>
        <p:nvSpPr>
          <p:cNvPr id="3" name="Content Placeholder 2"/>
          <p:cNvSpPr>
            <a:spLocks noGrp="1"/>
          </p:cNvSpPr>
          <p:nvPr>
            <p:ph idx="1"/>
          </p:nvPr>
        </p:nvSpPr>
        <p:spPr>
          <a:xfrm>
            <a:off x="2411760" y="1600200"/>
            <a:ext cx="6624736" cy="4525963"/>
          </a:xfrm>
        </p:spPr>
        <p:txBody>
          <a:bodyPr/>
          <a:lstStyle/>
          <a:p>
            <a:pPr>
              <a:lnSpc>
                <a:spcPct val="90000"/>
              </a:lnSpc>
              <a:spcAft>
                <a:spcPts val="1200"/>
              </a:spcAft>
              <a:defRPr/>
            </a:pPr>
            <a:r>
              <a:rPr lang="en-AU" sz="1800" dirty="0"/>
              <a:t>For every task a student is absent from, a full written explanation must be provided through the submission of an Illness / Accident / Misadventure form.</a:t>
            </a:r>
          </a:p>
          <a:p>
            <a:pPr>
              <a:lnSpc>
                <a:spcPct val="90000"/>
              </a:lnSpc>
              <a:spcAft>
                <a:spcPts val="1200"/>
              </a:spcAft>
              <a:defRPr/>
            </a:pPr>
            <a:r>
              <a:rPr lang="en-AU" sz="1800" dirty="0"/>
              <a:t>This form MUST be supported by a Doctors Certificate or a Statutory Declaration. Students with COVID are required to provide evidence they have had a Tele Health conference with a Doctor on the due date.</a:t>
            </a:r>
          </a:p>
          <a:p>
            <a:pPr>
              <a:lnSpc>
                <a:spcPct val="90000"/>
              </a:lnSpc>
              <a:spcAft>
                <a:spcPts val="1200"/>
              </a:spcAft>
              <a:defRPr/>
            </a:pPr>
            <a:r>
              <a:rPr lang="en-AU" sz="1800" dirty="0"/>
              <a:t>This form must be submitted on the students first day back at school. Students are responsible for communicating with the subject teacher/Head Teacher upon return to school. This must take place on the first day after the illness or misadventure – NOT the next lesson in that course.</a:t>
            </a:r>
          </a:p>
          <a:p>
            <a:pPr>
              <a:lnSpc>
                <a:spcPct val="90000"/>
              </a:lnSpc>
              <a:spcAft>
                <a:spcPts val="1200"/>
              </a:spcAft>
              <a:defRPr/>
            </a:pPr>
            <a:r>
              <a:rPr lang="en-AU" sz="1800" dirty="0"/>
              <a:t>The HSC Review Committee will determine the outcome of the submission.</a:t>
            </a:r>
          </a:p>
          <a:p>
            <a:pPr>
              <a:buNone/>
            </a:pPr>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15</a:t>
            </a:fld>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3275856" y="476672"/>
            <a:ext cx="5112568" cy="5649491"/>
          </a:xfrm>
          <a:prstGeom prst="rect">
            <a:avLst/>
          </a:prstGeom>
        </p:spPr>
      </p:pic>
      <p:sp>
        <p:nvSpPr>
          <p:cNvPr id="4" name="Date Placeholder 3"/>
          <p:cNvSpPr>
            <a:spLocks noGrp="1"/>
          </p:cNvSpPr>
          <p:nvPr>
            <p:ph type="dt" sz="half" idx="10"/>
          </p:nvPr>
        </p:nvSpPr>
        <p:spPr/>
        <p:txBody>
          <a:bodyPr/>
          <a:lstStyle/>
          <a:p>
            <a:fld id="{C965E085-18B4-4E8F-984F-164549F66725}" type="datetime1">
              <a:rPr lang="en-AU" smtClean="0"/>
              <a:pPr/>
              <a:t>24/02/2022</a:t>
            </a:fld>
            <a:endParaRPr lang="en-AU"/>
          </a:p>
        </p:txBody>
      </p:sp>
      <p:sp>
        <p:nvSpPr>
          <p:cNvPr id="5" name="Footer Placeholder 4"/>
          <p:cNvSpPr>
            <a:spLocks noGrp="1"/>
          </p:cNvSpPr>
          <p:nvPr>
            <p:ph type="ftr" sz="quarter" idx="11"/>
          </p:nvPr>
        </p:nvSpPr>
        <p:spPr/>
        <p:txBody>
          <a:bodyPr/>
          <a:lstStyle/>
          <a:p>
            <a:r>
              <a:rPr lang="en-AU"/>
              <a:t>Template from www.brainybetty.com</a:t>
            </a:r>
          </a:p>
        </p:txBody>
      </p:sp>
      <p:sp>
        <p:nvSpPr>
          <p:cNvPr id="6" name="Slide Number Placeholder 5"/>
          <p:cNvSpPr>
            <a:spLocks noGrp="1"/>
          </p:cNvSpPr>
          <p:nvPr>
            <p:ph type="sldNum" sz="quarter" idx="12"/>
          </p:nvPr>
        </p:nvSpPr>
        <p:spPr/>
        <p:txBody>
          <a:bodyPr/>
          <a:lstStyle/>
          <a:p>
            <a:fld id="{650F3038-D93E-40B4-AF69-17B21FAD70CE}" type="slidenum">
              <a:rPr lang="en-AU" smtClean="0"/>
              <a:pPr/>
              <a:t>16</a:t>
            </a:fld>
            <a:endParaRPr lang="en-AU"/>
          </a:p>
        </p:txBody>
      </p:sp>
    </p:spTree>
    <p:extLst>
      <p:ext uri="{BB962C8B-B14F-4D97-AF65-F5344CB8AC3E}">
        <p14:creationId xmlns:p14="http://schemas.microsoft.com/office/powerpoint/2010/main" val="4010116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Submission of Assessment tasks</a:t>
            </a:r>
          </a:p>
        </p:txBody>
      </p:sp>
      <p:sp>
        <p:nvSpPr>
          <p:cNvPr id="3" name="Content Placeholder 2"/>
          <p:cNvSpPr>
            <a:spLocks noGrp="1"/>
          </p:cNvSpPr>
          <p:nvPr>
            <p:ph idx="1"/>
          </p:nvPr>
        </p:nvSpPr>
        <p:spPr/>
        <p:txBody>
          <a:bodyPr/>
          <a:lstStyle/>
          <a:p>
            <a:pPr>
              <a:spcAft>
                <a:spcPts val="1200"/>
              </a:spcAft>
              <a:defRPr/>
            </a:pPr>
            <a:r>
              <a:rPr lang="en-AU" sz="3000" dirty="0"/>
              <a:t>Computer or printer malfunction </a:t>
            </a:r>
            <a:r>
              <a:rPr lang="en-AU" sz="3000" b="1" i="1" u="sng" dirty="0"/>
              <a:t>is not</a:t>
            </a:r>
            <a:r>
              <a:rPr lang="en-AU" sz="3000" dirty="0"/>
              <a:t> an acceptable reason for failing to submit a task on time.</a:t>
            </a:r>
          </a:p>
          <a:p>
            <a:pPr>
              <a:spcAft>
                <a:spcPts val="1200"/>
              </a:spcAft>
              <a:defRPr/>
            </a:pPr>
            <a:r>
              <a:rPr lang="en-AU" sz="3000" dirty="0"/>
              <a:t>Where an assessment item is to be completed over more than one day, students are to be prepared to complete the assessment item from the first nominated lesson.</a:t>
            </a:r>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17</a:t>
            </a:fld>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Submission of Assessment tasks</a:t>
            </a:r>
            <a:endParaRPr lang="en-AU" dirty="0"/>
          </a:p>
        </p:txBody>
      </p:sp>
      <p:sp>
        <p:nvSpPr>
          <p:cNvPr id="3" name="Content Placeholder 2"/>
          <p:cNvSpPr>
            <a:spLocks noGrp="1"/>
          </p:cNvSpPr>
          <p:nvPr>
            <p:ph idx="1"/>
          </p:nvPr>
        </p:nvSpPr>
        <p:spPr/>
        <p:txBody>
          <a:bodyPr/>
          <a:lstStyle/>
          <a:p>
            <a:pPr>
              <a:lnSpc>
                <a:spcPct val="90000"/>
              </a:lnSpc>
              <a:spcAft>
                <a:spcPts val="1200"/>
              </a:spcAft>
              <a:defRPr/>
            </a:pPr>
            <a:r>
              <a:rPr lang="en-AU" sz="2800" dirty="0"/>
              <a:t>If a student is on suspension from the school at the time an assessment item is due, it remains the students responsibility to ensure that the task is submitted on the due date. </a:t>
            </a:r>
          </a:p>
          <a:p>
            <a:pPr>
              <a:lnSpc>
                <a:spcPct val="90000"/>
              </a:lnSpc>
              <a:spcAft>
                <a:spcPts val="1200"/>
              </a:spcAft>
              <a:defRPr/>
            </a:pPr>
            <a:r>
              <a:rPr lang="en-AU" sz="2800" dirty="0"/>
              <a:t>Under no circumstances does suspension entitle the student to submit the task after the due date, or entitle the to additional time to complete the task.</a:t>
            </a:r>
            <a:endParaRPr lang="en-US" sz="2800" dirty="0"/>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18</a:t>
            </a:fld>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Uncompleted Assessment Items</a:t>
            </a:r>
          </a:p>
        </p:txBody>
      </p:sp>
      <p:sp>
        <p:nvSpPr>
          <p:cNvPr id="3" name="Content Placeholder 2"/>
          <p:cNvSpPr>
            <a:spLocks noGrp="1"/>
          </p:cNvSpPr>
          <p:nvPr>
            <p:ph idx="1"/>
          </p:nvPr>
        </p:nvSpPr>
        <p:spPr/>
        <p:txBody>
          <a:bodyPr/>
          <a:lstStyle/>
          <a:p>
            <a:pPr>
              <a:spcAft>
                <a:spcPts val="1200"/>
              </a:spcAft>
              <a:defRPr/>
            </a:pPr>
            <a:r>
              <a:rPr lang="en-AU" sz="3000" dirty="0"/>
              <a:t>NESA expects students to complete all assessment tasks.</a:t>
            </a:r>
          </a:p>
          <a:p>
            <a:pPr>
              <a:spcAft>
                <a:spcPts val="1200"/>
              </a:spcAft>
              <a:defRPr/>
            </a:pPr>
            <a:r>
              <a:rPr lang="en-AU" sz="3000" dirty="0"/>
              <a:t>Students who fail to submit coursework and / or assessment tasks the total value of which is not in excess of 50% may be considered not to have completed the course. An ‘N’ Award may be applied.</a:t>
            </a:r>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19</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324600" cy="836712"/>
          </a:xfrm>
        </p:spPr>
        <p:txBody>
          <a:bodyPr/>
          <a:lstStyle/>
          <a:p>
            <a:r>
              <a:rPr lang="en-AU" dirty="0"/>
              <a:t>The HSC</a:t>
            </a:r>
          </a:p>
        </p:txBody>
      </p:sp>
      <p:sp>
        <p:nvSpPr>
          <p:cNvPr id="3" name="Content Placeholder 2"/>
          <p:cNvSpPr>
            <a:spLocks noGrp="1"/>
          </p:cNvSpPr>
          <p:nvPr>
            <p:ph idx="1"/>
          </p:nvPr>
        </p:nvSpPr>
        <p:spPr>
          <a:xfrm>
            <a:off x="2590800" y="908721"/>
            <a:ext cx="6248400" cy="2448272"/>
          </a:xfrm>
        </p:spPr>
        <p:txBody>
          <a:bodyPr/>
          <a:lstStyle/>
          <a:p>
            <a:r>
              <a:rPr lang="en-AU" sz="2800" dirty="0"/>
              <a:t>World class credential</a:t>
            </a:r>
          </a:p>
          <a:p>
            <a:r>
              <a:rPr lang="en-AU" sz="2800" dirty="0"/>
              <a:t>Not an easy journey - the change in pattern of study from year 10 to 11 can cause stress for some students and parents.</a:t>
            </a:r>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2</a:t>
            </a:fld>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212976"/>
            <a:ext cx="6151563" cy="285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383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Malpractice in Assessment Tasks</a:t>
            </a:r>
          </a:p>
        </p:txBody>
      </p:sp>
      <p:sp>
        <p:nvSpPr>
          <p:cNvPr id="3" name="Content Placeholder 2"/>
          <p:cNvSpPr>
            <a:spLocks noGrp="1"/>
          </p:cNvSpPr>
          <p:nvPr>
            <p:ph idx="1"/>
          </p:nvPr>
        </p:nvSpPr>
        <p:spPr>
          <a:xfrm>
            <a:off x="2590800" y="1600200"/>
            <a:ext cx="6248400" cy="4637112"/>
          </a:xfrm>
        </p:spPr>
        <p:txBody>
          <a:bodyPr/>
          <a:lstStyle/>
          <a:p>
            <a:pPr>
              <a:lnSpc>
                <a:spcPct val="90000"/>
              </a:lnSpc>
              <a:spcAft>
                <a:spcPts val="1200"/>
              </a:spcAft>
              <a:defRPr/>
            </a:pPr>
            <a:r>
              <a:rPr lang="en-AU" sz="2800" dirty="0"/>
              <a:t>HSC Examination rules apply to all formal examinations. </a:t>
            </a:r>
          </a:p>
          <a:p>
            <a:pPr>
              <a:lnSpc>
                <a:spcPct val="90000"/>
              </a:lnSpc>
              <a:spcAft>
                <a:spcPts val="1200"/>
              </a:spcAft>
              <a:defRPr/>
            </a:pPr>
            <a:r>
              <a:rPr lang="en-AU" sz="2800" dirty="0"/>
              <a:t>School rules apply to other tasks.</a:t>
            </a:r>
          </a:p>
          <a:p>
            <a:pPr>
              <a:lnSpc>
                <a:spcPct val="90000"/>
              </a:lnSpc>
              <a:spcAft>
                <a:spcPts val="1200"/>
              </a:spcAft>
              <a:defRPr/>
            </a:pPr>
            <a:r>
              <a:rPr lang="en-AU" sz="2800" dirty="0"/>
              <a:t>Failure to observe these may result in the disqualification from the award of marks.</a:t>
            </a:r>
          </a:p>
          <a:p>
            <a:pPr>
              <a:lnSpc>
                <a:spcPct val="90000"/>
              </a:lnSpc>
              <a:spcAft>
                <a:spcPts val="1200"/>
              </a:spcAft>
              <a:defRPr/>
            </a:pPr>
            <a:r>
              <a:rPr lang="en-AU" sz="2800" dirty="0"/>
              <a:t>Students who plagiarise material (including from the Internet) may result in the disqualification from the award of marks in that task.</a:t>
            </a:r>
            <a:endParaRPr lang="en-US" sz="2800" dirty="0"/>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20</a:t>
            </a:fld>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HSC Results </a:t>
            </a:r>
            <a:r>
              <a:rPr lang="en-AU" dirty="0" err="1">
                <a:solidFill>
                  <a:schemeClr val="tx1"/>
                </a:solidFill>
              </a:rPr>
              <a:t>vs</a:t>
            </a:r>
            <a:r>
              <a:rPr lang="en-AU" dirty="0">
                <a:solidFill>
                  <a:schemeClr val="tx1"/>
                </a:solidFill>
              </a:rPr>
              <a:t> ATAR</a:t>
            </a:r>
          </a:p>
        </p:txBody>
      </p:sp>
      <p:sp>
        <p:nvSpPr>
          <p:cNvPr id="3" name="Content Placeholder 2"/>
          <p:cNvSpPr>
            <a:spLocks noGrp="1"/>
          </p:cNvSpPr>
          <p:nvPr>
            <p:ph idx="1"/>
          </p:nvPr>
        </p:nvSpPr>
        <p:spPr/>
        <p:txBody>
          <a:bodyPr/>
          <a:lstStyle/>
          <a:p>
            <a:r>
              <a:rPr lang="en-AU" sz="2400" dirty="0"/>
              <a:t>The HSC is a mark – the ATAR is a rank.</a:t>
            </a:r>
          </a:p>
          <a:p>
            <a:r>
              <a:rPr lang="en-AU" sz="2400" dirty="0"/>
              <a:t>Students should be striving to be in the top 5 of each subject and the top 10% of the state.</a:t>
            </a:r>
          </a:p>
          <a:p>
            <a:r>
              <a:rPr lang="en-AU" sz="2400" dirty="0"/>
              <a:t>UAC also considers the percentage of students you “beat” in the HSC when calculating the ATAR – the table demonstrates this:</a:t>
            </a:r>
          </a:p>
          <a:p>
            <a:endParaRPr lang="en-AU" sz="1600" dirty="0"/>
          </a:p>
          <a:p>
            <a:pPr>
              <a:buNone/>
            </a:pPr>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21</a:t>
            </a:fld>
            <a:endParaRPr lang="en-A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353882014"/>
              </p:ext>
            </p:extLst>
          </p:nvPr>
        </p:nvGraphicFramePr>
        <p:xfrm>
          <a:off x="539552" y="428604"/>
          <a:ext cx="8209146" cy="3504452"/>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168586">
                  <a:extLst>
                    <a:ext uri="{9D8B030D-6E8A-4147-A177-3AD203B41FA5}">
                      <a16:colId xmlns:a16="http://schemas.microsoft.com/office/drawing/2014/main" val="20002"/>
                    </a:ext>
                  </a:extLst>
                </a:gridCol>
              </a:tblGrid>
              <a:tr h="955760">
                <a:tc>
                  <a:txBody>
                    <a:bodyPr/>
                    <a:lstStyle/>
                    <a:p>
                      <a:pPr>
                        <a:lnSpc>
                          <a:spcPct val="115000"/>
                        </a:lnSpc>
                        <a:spcAft>
                          <a:spcPts val="0"/>
                        </a:spcAft>
                      </a:pPr>
                      <a:endParaRPr lang="en-AU" sz="1600" dirty="0">
                        <a:latin typeface="Calibri"/>
                        <a:ea typeface="Calibri"/>
                        <a:cs typeface="Times New Roman"/>
                      </a:endParaRPr>
                    </a:p>
                  </a:txBody>
                  <a:tcPr marL="68580" marR="68580" marT="0" marB="0"/>
                </a:tc>
                <a:tc>
                  <a:txBody>
                    <a:bodyPr/>
                    <a:lstStyle/>
                    <a:p>
                      <a:pPr algn="ctr">
                        <a:lnSpc>
                          <a:spcPct val="115000"/>
                        </a:lnSpc>
                        <a:spcAft>
                          <a:spcPts val="0"/>
                        </a:spcAft>
                      </a:pPr>
                      <a:r>
                        <a:rPr lang="en-AU" sz="1600" b="1" dirty="0">
                          <a:solidFill>
                            <a:schemeClr val="tx1"/>
                          </a:solidFill>
                          <a:latin typeface="Calibri"/>
                          <a:ea typeface="Calibri"/>
                          <a:cs typeface="Times New Roman"/>
                        </a:rPr>
                        <a:t>ANDREW</a:t>
                      </a:r>
                      <a:endParaRPr lang="en-AU" sz="1600" dirty="0">
                        <a:solidFill>
                          <a:schemeClr val="tx1"/>
                        </a:solidFill>
                        <a:latin typeface="Calibri"/>
                        <a:ea typeface="Calibri"/>
                        <a:cs typeface="Times New Roman"/>
                      </a:endParaRPr>
                    </a:p>
                    <a:p>
                      <a:pPr>
                        <a:lnSpc>
                          <a:spcPct val="115000"/>
                        </a:lnSpc>
                        <a:spcAft>
                          <a:spcPts val="0"/>
                        </a:spcAft>
                      </a:pPr>
                      <a:r>
                        <a:rPr lang="en-AU" sz="1600" dirty="0">
                          <a:solidFill>
                            <a:schemeClr val="tx1"/>
                          </a:solidFill>
                          <a:latin typeface="Calibri"/>
                          <a:ea typeface="Calibri"/>
                          <a:cs typeface="Times New Roman"/>
                        </a:rPr>
                        <a:t>HSC MARK            %of students </a:t>
                      </a:r>
                    </a:p>
                    <a:p>
                      <a:pPr>
                        <a:lnSpc>
                          <a:spcPct val="115000"/>
                        </a:lnSpc>
                        <a:spcAft>
                          <a:spcPts val="0"/>
                        </a:spcAft>
                      </a:pPr>
                      <a:r>
                        <a:rPr lang="en-AU" sz="1600" dirty="0">
                          <a:solidFill>
                            <a:schemeClr val="tx1"/>
                          </a:solidFill>
                          <a:latin typeface="Calibri"/>
                          <a:ea typeface="Calibri"/>
                          <a:cs typeface="Times New Roman"/>
                        </a:rPr>
                        <a:t>/100                       “beaten” in HSC</a:t>
                      </a:r>
                    </a:p>
                  </a:txBody>
                  <a:tcPr marL="68580" marR="68580" marT="0" marB="0"/>
                </a:tc>
                <a:tc>
                  <a:txBody>
                    <a:bodyPr/>
                    <a:lstStyle/>
                    <a:p>
                      <a:pPr algn="ctr">
                        <a:lnSpc>
                          <a:spcPct val="115000"/>
                        </a:lnSpc>
                        <a:spcAft>
                          <a:spcPts val="0"/>
                        </a:spcAft>
                      </a:pPr>
                      <a:r>
                        <a:rPr lang="en-AU" sz="1600" b="1" dirty="0">
                          <a:solidFill>
                            <a:schemeClr val="tx1"/>
                          </a:solidFill>
                          <a:latin typeface="Calibri"/>
                          <a:ea typeface="Calibri"/>
                          <a:cs typeface="Times New Roman"/>
                        </a:rPr>
                        <a:t>AARON</a:t>
                      </a:r>
                      <a:endParaRPr lang="en-AU" sz="1600" dirty="0">
                        <a:solidFill>
                          <a:schemeClr val="tx1"/>
                        </a:solidFill>
                        <a:latin typeface="Calibri"/>
                        <a:ea typeface="Calibri"/>
                        <a:cs typeface="Times New Roman"/>
                      </a:endParaRPr>
                    </a:p>
                    <a:p>
                      <a:pPr>
                        <a:lnSpc>
                          <a:spcPct val="115000"/>
                        </a:lnSpc>
                        <a:spcAft>
                          <a:spcPts val="0"/>
                        </a:spcAft>
                      </a:pPr>
                      <a:r>
                        <a:rPr lang="en-AU" sz="1600" dirty="0">
                          <a:solidFill>
                            <a:schemeClr val="tx1"/>
                          </a:solidFill>
                          <a:latin typeface="Calibri"/>
                          <a:ea typeface="Calibri"/>
                          <a:cs typeface="Times New Roman"/>
                        </a:rPr>
                        <a:t>HSC MARK            % of students </a:t>
                      </a:r>
                    </a:p>
                    <a:p>
                      <a:pPr>
                        <a:lnSpc>
                          <a:spcPct val="115000"/>
                        </a:lnSpc>
                        <a:spcAft>
                          <a:spcPts val="0"/>
                        </a:spcAft>
                      </a:pPr>
                      <a:r>
                        <a:rPr lang="en-AU" sz="1600" dirty="0">
                          <a:solidFill>
                            <a:schemeClr val="tx1"/>
                          </a:solidFill>
                          <a:latin typeface="Calibri"/>
                          <a:ea typeface="Calibri"/>
                          <a:cs typeface="Times New Roman"/>
                        </a:rPr>
                        <a:t>/100                      “beaten” in HSC</a:t>
                      </a:r>
                    </a:p>
                  </a:txBody>
                  <a:tcPr marL="68580" marR="68580" marT="0" marB="0"/>
                </a:tc>
                <a:extLst>
                  <a:ext uri="{0D108BD9-81ED-4DB2-BD59-A6C34878D82A}">
                    <a16:rowId xmlns:a16="http://schemas.microsoft.com/office/drawing/2014/main" val="10000"/>
                  </a:ext>
                </a:extLst>
              </a:tr>
              <a:tr h="1911519">
                <a:tc>
                  <a:txBody>
                    <a:bodyPr/>
                    <a:lstStyle/>
                    <a:p>
                      <a:pPr>
                        <a:lnSpc>
                          <a:spcPct val="115000"/>
                        </a:lnSpc>
                        <a:spcAft>
                          <a:spcPts val="0"/>
                        </a:spcAft>
                      </a:pPr>
                      <a:r>
                        <a:rPr lang="en-AU" sz="1600" dirty="0">
                          <a:latin typeface="Calibri"/>
                          <a:ea typeface="Calibri"/>
                          <a:cs typeface="Times New Roman"/>
                        </a:rPr>
                        <a:t>English Advanced</a:t>
                      </a:r>
                    </a:p>
                    <a:p>
                      <a:pPr>
                        <a:lnSpc>
                          <a:spcPct val="115000"/>
                        </a:lnSpc>
                        <a:spcAft>
                          <a:spcPts val="0"/>
                        </a:spcAft>
                      </a:pPr>
                      <a:r>
                        <a:rPr lang="en-AU" sz="1600" dirty="0">
                          <a:latin typeface="Calibri"/>
                          <a:ea typeface="Calibri"/>
                          <a:cs typeface="Times New Roman"/>
                        </a:rPr>
                        <a:t>Biology</a:t>
                      </a:r>
                    </a:p>
                    <a:p>
                      <a:pPr>
                        <a:lnSpc>
                          <a:spcPct val="115000"/>
                        </a:lnSpc>
                        <a:spcAft>
                          <a:spcPts val="0"/>
                        </a:spcAft>
                      </a:pPr>
                      <a:r>
                        <a:rPr lang="en-AU" sz="1600" dirty="0">
                          <a:latin typeface="Calibri"/>
                          <a:ea typeface="Calibri"/>
                          <a:cs typeface="Times New Roman"/>
                        </a:rPr>
                        <a:t>Maths</a:t>
                      </a:r>
                    </a:p>
                    <a:p>
                      <a:pPr>
                        <a:lnSpc>
                          <a:spcPct val="115000"/>
                        </a:lnSpc>
                        <a:spcAft>
                          <a:spcPts val="0"/>
                        </a:spcAft>
                      </a:pPr>
                      <a:r>
                        <a:rPr lang="en-AU" sz="1600" dirty="0">
                          <a:latin typeface="Calibri"/>
                          <a:ea typeface="Calibri"/>
                          <a:cs typeface="Times New Roman"/>
                        </a:rPr>
                        <a:t>Business Studies</a:t>
                      </a:r>
                    </a:p>
                    <a:p>
                      <a:pPr>
                        <a:lnSpc>
                          <a:spcPct val="115000"/>
                        </a:lnSpc>
                        <a:spcAft>
                          <a:spcPts val="0"/>
                        </a:spcAft>
                      </a:pPr>
                      <a:r>
                        <a:rPr lang="en-AU" sz="1600" dirty="0">
                          <a:latin typeface="Calibri"/>
                          <a:ea typeface="Calibri"/>
                          <a:cs typeface="Times New Roman"/>
                        </a:rPr>
                        <a:t>Modern History</a:t>
                      </a:r>
                    </a:p>
                    <a:p>
                      <a:pPr>
                        <a:lnSpc>
                          <a:spcPct val="115000"/>
                        </a:lnSpc>
                        <a:spcAft>
                          <a:spcPts val="0"/>
                        </a:spcAft>
                      </a:pPr>
                      <a:r>
                        <a:rPr lang="en-AU" sz="1600" dirty="0">
                          <a:latin typeface="Calibri"/>
                          <a:ea typeface="Calibri"/>
                          <a:cs typeface="Times New Roman"/>
                        </a:rPr>
                        <a:t>Visual Arts</a:t>
                      </a:r>
                    </a:p>
                  </a:txBody>
                  <a:tcPr marL="68580" marR="68580" marT="0" marB="0"/>
                </a:tc>
                <a:tc>
                  <a:txBody>
                    <a:bodyPr/>
                    <a:lstStyle/>
                    <a:p>
                      <a:pPr>
                        <a:lnSpc>
                          <a:spcPct val="115000"/>
                        </a:lnSpc>
                        <a:spcAft>
                          <a:spcPts val="0"/>
                        </a:spcAft>
                      </a:pPr>
                      <a:r>
                        <a:rPr lang="en-AU" sz="1600" dirty="0">
                          <a:latin typeface="Calibri"/>
                          <a:ea typeface="Calibri"/>
                          <a:cs typeface="Times New Roman"/>
                        </a:rPr>
                        <a:t>70                                    13                           </a:t>
                      </a:r>
                    </a:p>
                    <a:p>
                      <a:pPr>
                        <a:lnSpc>
                          <a:spcPct val="115000"/>
                        </a:lnSpc>
                        <a:spcAft>
                          <a:spcPts val="0"/>
                        </a:spcAft>
                      </a:pPr>
                      <a:r>
                        <a:rPr lang="en-AU" sz="1600" dirty="0">
                          <a:latin typeface="Calibri"/>
                          <a:ea typeface="Calibri"/>
                          <a:cs typeface="Times New Roman"/>
                        </a:rPr>
                        <a:t>70                                    37                          </a:t>
                      </a:r>
                    </a:p>
                    <a:p>
                      <a:pPr>
                        <a:lnSpc>
                          <a:spcPct val="115000"/>
                        </a:lnSpc>
                        <a:spcAft>
                          <a:spcPts val="0"/>
                        </a:spcAft>
                      </a:pPr>
                      <a:r>
                        <a:rPr lang="en-AU" sz="1600" dirty="0">
                          <a:latin typeface="Calibri"/>
                          <a:ea typeface="Calibri"/>
                          <a:cs typeface="Times New Roman"/>
                        </a:rPr>
                        <a:t>70                                    38                         70                                    37                         </a:t>
                      </a:r>
                    </a:p>
                    <a:p>
                      <a:pPr>
                        <a:lnSpc>
                          <a:spcPct val="115000"/>
                        </a:lnSpc>
                        <a:spcAft>
                          <a:spcPts val="0"/>
                        </a:spcAft>
                      </a:pPr>
                      <a:r>
                        <a:rPr lang="en-AU" sz="1600" dirty="0">
                          <a:latin typeface="Calibri"/>
                          <a:ea typeface="Calibri"/>
                          <a:cs typeface="Times New Roman"/>
                        </a:rPr>
                        <a:t>70                                    31                           </a:t>
                      </a:r>
                    </a:p>
                    <a:p>
                      <a:pPr>
                        <a:lnSpc>
                          <a:spcPct val="115000"/>
                        </a:lnSpc>
                        <a:spcAft>
                          <a:spcPts val="0"/>
                        </a:spcAft>
                      </a:pPr>
                      <a:r>
                        <a:rPr lang="en-AU" sz="1600" dirty="0">
                          <a:latin typeface="Calibri"/>
                          <a:ea typeface="Calibri"/>
                          <a:cs typeface="Times New Roman"/>
                        </a:rPr>
                        <a:t>70                                    40                         </a:t>
                      </a:r>
                    </a:p>
                  </a:txBody>
                  <a:tcPr marL="68580" marR="68580" marT="0" marB="0"/>
                </a:tc>
                <a:tc>
                  <a:txBody>
                    <a:bodyPr/>
                    <a:lstStyle/>
                    <a:p>
                      <a:pPr>
                        <a:lnSpc>
                          <a:spcPct val="115000"/>
                        </a:lnSpc>
                        <a:spcAft>
                          <a:spcPts val="0"/>
                        </a:spcAft>
                      </a:pPr>
                      <a:r>
                        <a:rPr lang="en-AU" sz="1600" dirty="0">
                          <a:latin typeface="Calibri"/>
                          <a:ea typeface="Calibri"/>
                          <a:cs typeface="Times New Roman"/>
                        </a:rPr>
                        <a:t>80                              67</a:t>
                      </a:r>
                    </a:p>
                    <a:p>
                      <a:pPr>
                        <a:lnSpc>
                          <a:spcPct val="115000"/>
                        </a:lnSpc>
                        <a:spcAft>
                          <a:spcPts val="0"/>
                        </a:spcAft>
                      </a:pPr>
                      <a:r>
                        <a:rPr lang="en-AU" sz="1600" dirty="0">
                          <a:latin typeface="Calibri"/>
                          <a:ea typeface="Calibri"/>
                          <a:cs typeface="Times New Roman"/>
                        </a:rPr>
                        <a:t>80                              82</a:t>
                      </a:r>
                    </a:p>
                    <a:p>
                      <a:pPr>
                        <a:lnSpc>
                          <a:spcPct val="115000"/>
                        </a:lnSpc>
                        <a:spcAft>
                          <a:spcPts val="0"/>
                        </a:spcAft>
                      </a:pPr>
                      <a:r>
                        <a:rPr lang="en-AU" sz="1600" dirty="0">
                          <a:latin typeface="Calibri"/>
                          <a:ea typeface="Calibri"/>
                          <a:cs typeface="Times New Roman"/>
                        </a:rPr>
                        <a:t>80                              61</a:t>
                      </a:r>
                    </a:p>
                    <a:p>
                      <a:pPr>
                        <a:lnSpc>
                          <a:spcPct val="115000"/>
                        </a:lnSpc>
                        <a:spcAft>
                          <a:spcPts val="0"/>
                        </a:spcAft>
                      </a:pPr>
                      <a:r>
                        <a:rPr lang="en-AU" sz="1600" dirty="0">
                          <a:latin typeface="Calibri"/>
                          <a:ea typeface="Calibri"/>
                          <a:cs typeface="Times New Roman"/>
                        </a:rPr>
                        <a:t>80                              72</a:t>
                      </a:r>
                    </a:p>
                    <a:p>
                      <a:pPr>
                        <a:lnSpc>
                          <a:spcPct val="115000"/>
                        </a:lnSpc>
                        <a:spcAft>
                          <a:spcPts val="0"/>
                        </a:spcAft>
                      </a:pPr>
                      <a:r>
                        <a:rPr lang="en-AU" sz="1600" dirty="0">
                          <a:latin typeface="Calibri"/>
                          <a:ea typeface="Calibri"/>
                          <a:cs typeface="Times New Roman"/>
                        </a:rPr>
                        <a:t>80                              67</a:t>
                      </a:r>
                    </a:p>
                    <a:p>
                      <a:pPr>
                        <a:lnSpc>
                          <a:spcPct val="115000"/>
                        </a:lnSpc>
                        <a:spcAft>
                          <a:spcPts val="0"/>
                        </a:spcAft>
                      </a:pPr>
                      <a:r>
                        <a:rPr lang="en-AU" sz="1600" dirty="0">
                          <a:latin typeface="Calibri"/>
                          <a:ea typeface="Calibri"/>
                          <a:cs typeface="Times New Roman"/>
                        </a:rPr>
                        <a:t>80                              77</a:t>
                      </a:r>
                    </a:p>
                  </a:txBody>
                  <a:tcPr marL="68580" marR="68580" marT="0" marB="0"/>
                </a:tc>
                <a:extLst>
                  <a:ext uri="{0D108BD9-81ED-4DB2-BD59-A6C34878D82A}">
                    <a16:rowId xmlns:a16="http://schemas.microsoft.com/office/drawing/2014/main" val="10001"/>
                  </a:ext>
                </a:extLst>
              </a:tr>
              <a:tr h="637173">
                <a:tc>
                  <a:txBody>
                    <a:bodyPr/>
                    <a:lstStyle/>
                    <a:p>
                      <a:pPr>
                        <a:lnSpc>
                          <a:spcPct val="115000"/>
                        </a:lnSpc>
                        <a:spcAft>
                          <a:spcPts val="0"/>
                        </a:spcAft>
                      </a:pPr>
                      <a:r>
                        <a:rPr lang="en-AU" sz="1600" dirty="0">
                          <a:latin typeface="Calibri"/>
                          <a:ea typeface="Calibri"/>
                          <a:cs typeface="Times New Roman"/>
                        </a:rPr>
                        <a:t>ATAR</a:t>
                      </a:r>
                    </a:p>
                  </a:txBody>
                  <a:tcPr marL="68580" marR="68580" marT="0" marB="0"/>
                </a:tc>
                <a:tc>
                  <a:txBody>
                    <a:bodyPr/>
                    <a:lstStyle/>
                    <a:p>
                      <a:pPr algn="ctr">
                        <a:lnSpc>
                          <a:spcPct val="115000"/>
                        </a:lnSpc>
                        <a:spcAft>
                          <a:spcPts val="0"/>
                        </a:spcAft>
                      </a:pPr>
                      <a:r>
                        <a:rPr lang="en-AU" sz="1600">
                          <a:latin typeface="Calibri"/>
                          <a:ea typeface="Calibri"/>
                          <a:cs typeface="Times New Roman"/>
                        </a:rPr>
                        <a:t>57.15</a:t>
                      </a:r>
                    </a:p>
                    <a:p>
                      <a:pPr algn="ctr">
                        <a:lnSpc>
                          <a:spcPct val="115000"/>
                        </a:lnSpc>
                        <a:spcAft>
                          <a:spcPts val="0"/>
                        </a:spcAft>
                      </a:pPr>
                      <a:r>
                        <a:rPr lang="en-AU" sz="1600">
                          <a:latin typeface="Calibri"/>
                          <a:ea typeface="Calibri"/>
                          <a:cs typeface="Times New Roman"/>
                        </a:rPr>
                        <a:t>Mod. History mark not used</a:t>
                      </a:r>
                    </a:p>
                  </a:txBody>
                  <a:tcPr marL="68580" marR="68580" marT="0" marB="0"/>
                </a:tc>
                <a:tc>
                  <a:txBody>
                    <a:bodyPr/>
                    <a:lstStyle/>
                    <a:p>
                      <a:pPr algn="ctr">
                        <a:lnSpc>
                          <a:spcPct val="115000"/>
                        </a:lnSpc>
                        <a:spcAft>
                          <a:spcPts val="0"/>
                        </a:spcAft>
                      </a:pPr>
                      <a:r>
                        <a:rPr lang="en-AU" sz="1600" dirty="0">
                          <a:latin typeface="Calibri"/>
                          <a:ea typeface="Calibri"/>
                          <a:cs typeface="Times New Roman"/>
                        </a:rPr>
                        <a:t>84.90</a:t>
                      </a:r>
                    </a:p>
                    <a:p>
                      <a:pPr marL="457200">
                        <a:lnSpc>
                          <a:spcPct val="115000"/>
                        </a:lnSpc>
                        <a:spcAft>
                          <a:spcPts val="0"/>
                        </a:spcAft>
                      </a:pPr>
                      <a:r>
                        <a:rPr lang="en-AU" sz="1600" dirty="0">
                          <a:latin typeface="Calibri"/>
                          <a:ea typeface="Calibri"/>
                          <a:cs typeface="Times New Roman"/>
                        </a:rPr>
                        <a:t>Maths mark not used</a:t>
                      </a:r>
                    </a:p>
                  </a:txBody>
                  <a:tcPr marL="68580" marR="68580" marT="0" marB="0"/>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p:txBody>
          <a:bodyPr/>
          <a:lstStyle/>
          <a:p>
            <a:r>
              <a:rPr lang="en-AU"/>
              <a:t>Template from www.brainybetty.com</a:t>
            </a:r>
          </a:p>
        </p:txBody>
      </p:sp>
      <p:sp>
        <p:nvSpPr>
          <p:cNvPr id="6" name="Slide Number Placeholder 5"/>
          <p:cNvSpPr>
            <a:spLocks noGrp="1"/>
          </p:cNvSpPr>
          <p:nvPr>
            <p:ph type="sldNum" sz="quarter" idx="12"/>
          </p:nvPr>
        </p:nvSpPr>
        <p:spPr/>
        <p:txBody>
          <a:bodyPr/>
          <a:lstStyle/>
          <a:p>
            <a:fld id="{650F3038-D93E-40B4-AF69-17B21FAD70CE}" type="slidenum">
              <a:rPr lang="en-AU" smtClean="0"/>
              <a:pPr/>
              <a:t>22</a:t>
            </a:fld>
            <a:endParaRPr lang="en-AU"/>
          </a:p>
        </p:txBody>
      </p:sp>
      <p:sp>
        <p:nvSpPr>
          <p:cNvPr id="8" name="Rectangle 7"/>
          <p:cNvSpPr/>
          <p:nvPr/>
        </p:nvSpPr>
        <p:spPr>
          <a:xfrm>
            <a:off x="3071802" y="4143380"/>
            <a:ext cx="5357850" cy="1477328"/>
          </a:xfrm>
          <a:prstGeom prst="rect">
            <a:avLst/>
          </a:prstGeom>
        </p:spPr>
        <p:txBody>
          <a:bodyPr wrap="square">
            <a:spAutoFit/>
          </a:bodyPr>
          <a:lstStyle/>
          <a:p>
            <a:r>
              <a:rPr lang="en-AU" dirty="0"/>
              <a:t>Although marks differ by only 10, the ATAR differs by 27.75. Andrew’s performance is better than only 30-40% of other students, whereas Aaron performs better than 61-82% of students. Hence the ATAR is affected significantly.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Summary</a:t>
            </a:r>
          </a:p>
        </p:txBody>
      </p:sp>
      <p:sp>
        <p:nvSpPr>
          <p:cNvPr id="3" name="Content Placeholder 2"/>
          <p:cNvSpPr>
            <a:spLocks noGrp="1"/>
          </p:cNvSpPr>
          <p:nvPr>
            <p:ph idx="1"/>
          </p:nvPr>
        </p:nvSpPr>
        <p:spPr/>
        <p:txBody>
          <a:bodyPr/>
          <a:lstStyle/>
          <a:p>
            <a:pPr>
              <a:defRPr/>
            </a:pPr>
            <a:r>
              <a:rPr lang="en-AU" sz="2800" dirty="0"/>
              <a:t>Assessment is vitally important.</a:t>
            </a:r>
          </a:p>
          <a:p>
            <a:pPr>
              <a:defRPr/>
            </a:pPr>
            <a:r>
              <a:rPr lang="en-AU" sz="2800" dirty="0"/>
              <a:t>Read this policy carefully.</a:t>
            </a:r>
          </a:p>
          <a:p>
            <a:pPr>
              <a:defRPr/>
            </a:pPr>
            <a:r>
              <a:rPr lang="en-AU" sz="2800" dirty="0"/>
              <a:t>Adhere to the requirements of the policy – the school will.</a:t>
            </a:r>
          </a:p>
          <a:p>
            <a:pPr>
              <a:defRPr/>
            </a:pPr>
            <a:r>
              <a:rPr lang="en-AU" sz="2800" dirty="0"/>
              <a:t>If in doubt, ASK!!</a:t>
            </a:r>
          </a:p>
          <a:p>
            <a:pPr>
              <a:defRPr/>
            </a:pPr>
            <a:r>
              <a:rPr lang="en-AU" sz="2800" dirty="0"/>
              <a:t>Questions ……..?</a:t>
            </a:r>
          </a:p>
        </p:txBody>
      </p:sp>
      <p:sp>
        <p:nvSpPr>
          <p:cNvPr id="6" name="Slide Number Placeholder 5"/>
          <p:cNvSpPr>
            <a:spLocks noGrp="1"/>
          </p:cNvSpPr>
          <p:nvPr>
            <p:ph type="sldNum" sz="quarter" idx="12"/>
          </p:nvPr>
        </p:nvSpPr>
        <p:spPr/>
        <p:txBody>
          <a:bodyPr/>
          <a:lstStyle/>
          <a:p>
            <a:fld id="{650F3038-D93E-40B4-AF69-17B21FAD70CE}" type="slidenum">
              <a:rPr lang="en-AU" smtClean="0"/>
              <a:pPr/>
              <a:t>23</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324600" cy="908720"/>
          </a:xfrm>
        </p:spPr>
        <p:txBody>
          <a:bodyPr/>
          <a:lstStyle/>
          <a:p>
            <a:r>
              <a:rPr lang="en-AU" dirty="0"/>
              <a:t>THE HSC AT HKHS</a:t>
            </a:r>
          </a:p>
        </p:txBody>
      </p:sp>
      <p:sp>
        <p:nvSpPr>
          <p:cNvPr id="3" name="Content Placeholder 2"/>
          <p:cNvSpPr>
            <a:spLocks noGrp="1"/>
          </p:cNvSpPr>
          <p:nvPr>
            <p:ph idx="1"/>
          </p:nvPr>
        </p:nvSpPr>
        <p:spPr>
          <a:xfrm>
            <a:off x="2590800" y="1628800"/>
            <a:ext cx="6248400" cy="4497363"/>
          </a:xfrm>
        </p:spPr>
        <p:txBody>
          <a:bodyPr/>
          <a:lstStyle/>
          <a:p>
            <a:pPr>
              <a:spcBef>
                <a:spcPts val="1000"/>
              </a:spcBef>
            </a:pPr>
            <a:r>
              <a:rPr lang="en-AU" sz="2400" dirty="0"/>
              <a:t>You could not be in a better school to attain your HSC, but it is a partnership.</a:t>
            </a:r>
          </a:p>
          <a:p>
            <a:pPr>
              <a:spcBef>
                <a:spcPts val="1000"/>
              </a:spcBef>
            </a:pPr>
            <a:r>
              <a:rPr lang="en-AU" sz="2400" dirty="0"/>
              <a:t>HKHS consistently attains strong HSC results – in four of the last six years we attained the highest results in the schools 49 year history!</a:t>
            </a:r>
          </a:p>
          <a:p>
            <a:pPr>
              <a:spcBef>
                <a:spcPts val="1000"/>
              </a:spcBef>
            </a:pPr>
            <a:r>
              <a:rPr lang="en-AU" sz="2400" dirty="0"/>
              <a:t>We ranked as the top comprehensive school on the Central Coast for five of the last seven years.</a:t>
            </a:r>
          </a:p>
        </p:txBody>
      </p:sp>
      <p:sp>
        <p:nvSpPr>
          <p:cNvPr id="4" name="Date Placeholder 3"/>
          <p:cNvSpPr>
            <a:spLocks noGrp="1"/>
          </p:cNvSpPr>
          <p:nvPr>
            <p:ph type="dt" sz="half" idx="10"/>
          </p:nvPr>
        </p:nvSpPr>
        <p:spPr/>
        <p:txBody>
          <a:bodyPr/>
          <a:lstStyle/>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324600" cy="1412776"/>
          </a:xfrm>
        </p:spPr>
        <p:txBody>
          <a:bodyPr/>
          <a:lstStyle/>
          <a:p>
            <a:r>
              <a:rPr lang="en-AU" dirty="0"/>
              <a:t>THE HSC AT HKHS</a:t>
            </a:r>
          </a:p>
        </p:txBody>
      </p:sp>
      <p:sp>
        <p:nvSpPr>
          <p:cNvPr id="3" name="Content Placeholder 2"/>
          <p:cNvSpPr>
            <a:spLocks noGrp="1"/>
          </p:cNvSpPr>
          <p:nvPr>
            <p:ph idx="1"/>
          </p:nvPr>
        </p:nvSpPr>
        <p:spPr>
          <a:xfrm>
            <a:off x="2590800" y="1628800"/>
            <a:ext cx="6248400" cy="4497363"/>
          </a:xfrm>
        </p:spPr>
        <p:txBody>
          <a:bodyPr/>
          <a:lstStyle/>
          <a:p>
            <a:r>
              <a:rPr lang="en-AU" sz="2400" dirty="0"/>
              <a:t>The HSC caters for all students, and non academic pathways are as important as academic ones.</a:t>
            </a:r>
          </a:p>
          <a:p>
            <a:pPr marL="0" indent="0">
              <a:buNone/>
            </a:pPr>
            <a:endParaRPr lang="en-AU" sz="2000" dirty="0"/>
          </a:p>
          <a:p>
            <a:r>
              <a:rPr lang="en-AU" sz="2400" dirty="0"/>
              <a:t>We will work as hard as you do, but we can’t do it for you – this is a commitment.</a:t>
            </a:r>
          </a:p>
          <a:p>
            <a:pPr marL="0" indent="0">
              <a:buNone/>
            </a:pPr>
            <a:endParaRPr lang="en-AU" sz="2400" dirty="0"/>
          </a:p>
          <a:p>
            <a:r>
              <a:rPr lang="en-AU" sz="2400" dirty="0"/>
              <a:t>You now enter a stage of your education follows very strict rules and processes that are state-wide and determined by NESA.</a:t>
            </a:r>
          </a:p>
        </p:txBody>
      </p:sp>
      <p:sp>
        <p:nvSpPr>
          <p:cNvPr id="4" name="Date Placeholder 3"/>
          <p:cNvSpPr>
            <a:spLocks noGrp="1"/>
          </p:cNvSpPr>
          <p:nvPr>
            <p:ph type="dt" sz="half" idx="10"/>
          </p:nvPr>
        </p:nvSpPr>
        <p:spPr>
          <a:xfrm>
            <a:off x="0" y="6237312"/>
            <a:ext cx="2133600" cy="304800"/>
          </a:xfrm>
        </p:spPr>
        <p:txBody>
          <a:bodyPr/>
          <a:lstStyle/>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4</a:t>
            </a:fld>
            <a:endParaRPr lang="en-AU"/>
          </a:p>
        </p:txBody>
      </p:sp>
    </p:spTree>
    <p:extLst>
      <p:ext uri="{BB962C8B-B14F-4D97-AF65-F5344CB8AC3E}">
        <p14:creationId xmlns:p14="http://schemas.microsoft.com/office/powerpoint/2010/main" val="43604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188640"/>
            <a:ext cx="6248400" cy="5937523"/>
          </a:xfrm>
        </p:spPr>
        <p:txBody>
          <a:bodyPr/>
          <a:lstStyle/>
          <a:p>
            <a:r>
              <a:rPr lang="en-AU" sz="2800" dirty="0"/>
              <a:t>Some simple tips that can help the road to the HSC goal in 2023:</a:t>
            </a:r>
          </a:p>
          <a:p>
            <a:pPr>
              <a:buFont typeface="Wingdings" pitchFamily="2" charset="2"/>
              <a:buChar char="ü"/>
            </a:pPr>
            <a:r>
              <a:rPr lang="en-AU" sz="2800" dirty="0"/>
              <a:t>Time organisation</a:t>
            </a:r>
          </a:p>
          <a:p>
            <a:pPr>
              <a:buFont typeface="Wingdings" pitchFamily="2" charset="2"/>
              <a:buChar char="ü"/>
            </a:pPr>
            <a:r>
              <a:rPr lang="en-AU" sz="2800" dirty="0"/>
              <a:t>Asking for help!!!</a:t>
            </a:r>
          </a:p>
          <a:p>
            <a:pPr>
              <a:buFont typeface="Wingdings" pitchFamily="2" charset="2"/>
              <a:buChar char="ü"/>
            </a:pPr>
            <a:r>
              <a:rPr lang="en-AU" sz="2800" dirty="0"/>
              <a:t>Covering misadventures if necessary</a:t>
            </a:r>
          </a:p>
          <a:p>
            <a:pPr>
              <a:buFont typeface="Wingdings" pitchFamily="2" charset="2"/>
              <a:buChar char="ü"/>
            </a:pPr>
            <a:r>
              <a:rPr lang="en-AU" sz="2800" dirty="0"/>
              <a:t>Using the HKHS support crew- Ms Fitzgerald, Student Services faculty, Mrs James, Mrs Wearne, Mr Backhouse and your incredible teachers.</a:t>
            </a:r>
          </a:p>
          <a:p>
            <a:pPr>
              <a:buFont typeface="Wingdings" pitchFamily="2" charset="2"/>
              <a:buChar char="ü"/>
            </a:pPr>
            <a:r>
              <a:rPr lang="en-AU" sz="2800" dirty="0"/>
              <a:t>Finding balance but staying focused!!</a:t>
            </a:r>
          </a:p>
          <a:p>
            <a:endParaRPr lang="en-AU" sz="2600" dirty="0"/>
          </a:p>
        </p:txBody>
      </p:sp>
      <p:sp>
        <p:nvSpPr>
          <p:cNvPr id="4" name="Date Placeholder 3"/>
          <p:cNvSpPr>
            <a:spLocks noGrp="1"/>
          </p:cNvSpPr>
          <p:nvPr>
            <p:ph type="dt" sz="half" idx="10"/>
          </p:nvPr>
        </p:nvSpPr>
        <p:spPr/>
        <p:txBody>
          <a:bodyPr/>
          <a:lstStyle/>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5</a:t>
            </a:fld>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AU" dirty="0"/>
          </a:p>
        </p:txBody>
      </p:sp>
      <p:sp>
        <p:nvSpPr>
          <p:cNvPr id="6" name="Slide Number Placeholder 5"/>
          <p:cNvSpPr>
            <a:spLocks noGrp="1"/>
          </p:cNvSpPr>
          <p:nvPr>
            <p:ph type="sldNum" sz="quarter" idx="12"/>
          </p:nvPr>
        </p:nvSpPr>
        <p:spPr/>
        <p:txBody>
          <a:bodyPr/>
          <a:lstStyle/>
          <a:p>
            <a:fld id="{5A0D1AEA-744E-4DDB-8B67-58F6A654E95A}" type="slidenum">
              <a:rPr lang="en-AU"/>
              <a:pPr/>
              <a:t>6</a:t>
            </a:fld>
            <a:endParaRPr lang="en-AU"/>
          </a:p>
        </p:txBody>
      </p:sp>
      <p:sp>
        <p:nvSpPr>
          <p:cNvPr id="5122" name="Rectangle 2"/>
          <p:cNvSpPr>
            <a:spLocks noGrp="1" noChangeArrowheads="1"/>
          </p:cNvSpPr>
          <p:nvPr>
            <p:ph type="title"/>
          </p:nvPr>
        </p:nvSpPr>
        <p:spPr/>
        <p:txBody>
          <a:bodyPr/>
          <a:lstStyle/>
          <a:p>
            <a:r>
              <a:rPr lang="en-AU" sz="4000" dirty="0">
                <a:solidFill>
                  <a:schemeClr val="tx1"/>
                </a:solidFill>
              </a:rPr>
              <a:t>NSW Education Standard Authority Requirements</a:t>
            </a:r>
            <a:endParaRPr lang="en-US" sz="4000" dirty="0">
              <a:solidFill>
                <a:schemeClr val="tx1"/>
              </a:solidFill>
            </a:endParaRPr>
          </a:p>
        </p:txBody>
      </p:sp>
      <p:sp>
        <p:nvSpPr>
          <p:cNvPr id="5123" name="Rectangle 3"/>
          <p:cNvSpPr>
            <a:spLocks noGrp="1" noChangeArrowheads="1"/>
          </p:cNvSpPr>
          <p:nvPr>
            <p:ph type="body" idx="1"/>
          </p:nvPr>
        </p:nvSpPr>
        <p:spPr/>
        <p:txBody>
          <a:bodyPr/>
          <a:lstStyle/>
          <a:p>
            <a:pPr>
              <a:lnSpc>
                <a:spcPct val="90000"/>
              </a:lnSpc>
              <a:defRPr/>
            </a:pPr>
            <a:r>
              <a:rPr lang="en-AU" sz="2400" dirty="0"/>
              <a:t>To be eligible to go on to the HSC students must satisfactorily complete </a:t>
            </a:r>
            <a:r>
              <a:rPr lang="en-AU" sz="2400" i="1" u="sng" dirty="0"/>
              <a:t>at least</a:t>
            </a:r>
            <a:r>
              <a:rPr lang="en-AU" sz="2400" dirty="0"/>
              <a:t> 12 units in Year 11.</a:t>
            </a:r>
          </a:p>
          <a:p>
            <a:pPr>
              <a:lnSpc>
                <a:spcPct val="90000"/>
              </a:lnSpc>
              <a:defRPr/>
            </a:pPr>
            <a:r>
              <a:rPr lang="en-AU" sz="2400" dirty="0"/>
              <a:t>Satisfactorily complete the requirements of each course studied – both school based and NESA requirements, including all practical or project work.</a:t>
            </a:r>
          </a:p>
          <a:p>
            <a:pPr>
              <a:lnSpc>
                <a:spcPct val="90000"/>
              </a:lnSpc>
              <a:defRPr/>
            </a:pPr>
            <a:r>
              <a:rPr lang="en-AU" sz="2400" dirty="0"/>
              <a:t>Complete school designed tasks for the internal assessment program in each course.</a:t>
            </a:r>
          </a:p>
          <a:p>
            <a:pPr>
              <a:lnSpc>
                <a:spcPct val="90000"/>
              </a:lnSpc>
              <a:defRPr/>
            </a:pPr>
            <a:r>
              <a:rPr lang="en-AU" sz="2400" dirty="0"/>
              <a:t>Sit for, and a make a genuine attempt at, all Year 11 examinations.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Attendance &amp; Application</a:t>
            </a:r>
          </a:p>
        </p:txBody>
      </p:sp>
      <p:sp>
        <p:nvSpPr>
          <p:cNvPr id="3" name="Content Placeholder 2"/>
          <p:cNvSpPr>
            <a:spLocks noGrp="1"/>
          </p:cNvSpPr>
          <p:nvPr>
            <p:ph idx="1"/>
          </p:nvPr>
        </p:nvSpPr>
        <p:spPr>
          <a:xfrm>
            <a:off x="2411760" y="1600200"/>
            <a:ext cx="6624736" cy="4525963"/>
          </a:xfrm>
        </p:spPr>
        <p:txBody>
          <a:bodyPr/>
          <a:lstStyle/>
          <a:p>
            <a:pPr>
              <a:lnSpc>
                <a:spcPct val="80000"/>
              </a:lnSpc>
              <a:defRPr/>
            </a:pPr>
            <a:r>
              <a:rPr lang="en-AU" sz="1800" dirty="0"/>
              <a:t>In circumstances where attendance is unsatisfactory, no Record of Student Achievement will be issued – all cases of attendance below 85% will be examined.</a:t>
            </a:r>
          </a:p>
          <a:p>
            <a:pPr>
              <a:lnSpc>
                <a:spcPct val="80000"/>
              </a:lnSpc>
              <a:buNone/>
              <a:defRPr/>
            </a:pPr>
            <a:endParaRPr lang="en-AU" sz="1800" dirty="0"/>
          </a:p>
          <a:p>
            <a:pPr>
              <a:lnSpc>
                <a:spcPct val="80000"/>
              </a:lnSpc>
              <a:defRPr/>
            </a:pPr>
            <a:r>
              <a:rPr lang="en-AU" sz="1800" dirty="0"/>
              <a:t>A student will be considered to have completed the course if, in the Principal’s view, they have:</a:t>
            </a:r>
          </a:p>
          <a:p>
            <a:pPr lvl="2">
              <a:lnSpc>
                <a:spcPct val="80000"/>
              </a:lnSpc>
              <a:defRPr/>
            </a:pPr>
            <a:r>
              <a:rPr lang="en-AU" sz="1800" dirty="0"/>
              <a:t>Applied themselves with diligence and sustained effort to all set tasks and experiences set by the school</a:t>
            </a:r>
          </a:p>
          <a:p>
            <a:pPr lvl="2">
              <a:lnSpc>
                <a:spcPct val="80000"/>
              </a:lnSpc>
              <a:defRPr/>
            </a:pPr>
            <a:r>
              <a:rPr lang="en-AU" sz="1800" dirty="0"/>
              <a:t>Have made a genuine attempt at assessment tasks which together contribute more than 50% of the final course marks</a:t>
            </a:r>
          </a:p>
          <a:p>
            <a:pPr lvl="2">
              <a:lnSpc>
                <a:spcPct val="80000"/>
              </a:lnSpc>
              <a:buNone/>
              <a:defRPr/>
            </a:pPr>
            <a:endParaRPr lang="en-AU" sz="1800" dirty="0"/>
          </a:p>
          <a:p>
            <a:pPr>
              <a:lnSpc>
                <a:spcPct val="80000"/>
              </a:lnSpc>
              <a:defRPr/>
            </a:pPr>
            <a:r>
              <a:rPr lang="en-AU" sz="1800" dirty="0"/>
              <a:t>If such evidence does not exist the school will apply an ‘N’ indicator &amp; the course will not be listed in the students Record of Achievement – if the student has less than 12 units as a result, the student will not be eligible to go on to the HSC. </a:t>
            </a:r>
            <a:endParaRPr lang="en-US" sz="1800" dirty="0"/>
          </a:p>
          <a:p>
            <a:endParaRPr lang="en-AU" sz="1600"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7</a:t>
            </a:fld>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Internal Assessment in the HSC</a:t>
            </a:r>
          </a:p>
        </p:txBody>
      </p:sp>
      <p:sp>
        <p:nvSpPr>
          <p:cNvPr id="3" name="Content Placeholder 2"/>
          <p:cNvSpPr>
            <a:spLocks noGrp="1"/>
          </p:cNvSpPr>
          <p:nvPr>
            <p:ph idx="1"/>
          </p:nvPr>
        </p:nvSpPr>
        <p:spPr/>
        <p:txBody>
          <a:bodyPr/>
          <a:lstStyle/>
          <a:p>
            <a:pPr>
              <a:defRPr/>
            </a:pPr>
            <a:r>
              <a:rPr lang="en-AU" sz="2800" dirty="0"/>
              <a:t>School based assessment contributes to 100% of Year 11 and to 50% of the final HSC result.</a:t>
            </a:r>
          </a:p>
          <a:p>
            <a:pPr>
              <a:defRPr/>
            </a:pPr>
            <a:r>
              <a:rPr lang="en-AU" sz="2800" dirty="0"/>
              <a:t>The HKHS HSC Assessment Policy will be applied consistently and surely by the school – therefore you MUST know its details &amp; requirements.</a:t>
            </a:r>
            <a:endParaRPr lang="en-US" sz="2800" dirty="0"/>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Assessment Booklet</a:t>
            </a:r>
          </a:p>
        </p:txBody>
      </p:sp>
      <p:sp>
        <p:nvSpPr>
          <p:cNvPr id="3" name="Content Placeholder 2"/>
          <p:cNvSpPr>
            <a:spLocks noGrp="1"/>
          </p:cNvSpPr>
          <p:nvPr>
            <p:ph idx="1"/>
          </p:nvPr>
        </p:nvSpPr>
        <p:spPr/>
        <p:txBody>
          <a:bodyPr/>
          <a:lstStyle/>
          <a:p>
            <a:pPr>
              <a:defRPr/>
            </a:pPr>
            <a:r>
              <a:rPr lang="en-AU" sz="2400" dirty="0"/>
              <a:t>The Year 11 Assessment Booklet contains;</a:t>
            </a:r>
          </a:p>
          <a:p>
            <a:pPr>
              <a:buFont typeface="Arial" pitchFamily="34" charset="0"/>
              <a:buChar char="•"/>
              <a:defRPr/>
            </a:pPr>
            <a:r>
              <a:rPr lang="en-AU" sz="2400" dirty="0"/>
              <a:t> Assessment Policy;</a:t>
            </a:r>
          </a:p>
          <a:p>
            <a:pPr>
              <a:buFont typeface="Arial" pitchFamily="34" charset="0"/>
              <a:buChar char="•"/>
              <a:defRPr/>
            </a:pPr>
            <a:r>
              <a:rPr lang="en-AU" sz="2400" dirty="0"/>
              <a:t> NESA requirements for HSC</a:t>
            </a:r>
          </a:p>
          <a:p>
            <a:pPr>
              <a:buFont typeface="Arial" pitchFamily="34" charset="0"/>
              <a:buChar char="•"/>
              <a:defRPr/>
            </a:pPr>
            <a:r>
              <a:rPr lang="en-AU" sz="2400" dirty="0"/>
              <a:t> Assessment Schedules for each course.</a:t>
            </a:r>
          </a:p>
          <a:p>
            <a:pPr>
              <a:buFont typeface="Arial" pitchFamily="34" charset="0"/>
              <a:buChar char="•"/>
              <a:defRPr/>
            </a:pPr>
            <a:endParaRPr lang="en-AU" sz="2400" dirty="0"/>
          </a:p>
          <a:p>
            <a:pPr>
              <a:defRPr/>
            </a:pPr>
            <a:r>
              <a:rPr lang="en-AU" sz="2400" dirty="0"/>
              <a:t>The Assessment Booklet is accessed through the HKHS </a:t>
            </a:r>
            <a:r>
              <a:rPr lang="en-AU" sz="2400" dirty="0" err="1"/>
              <a:t>WebSite</a:t>
            </a:r>
            <a:endParaRPr lang="en-AU" sz="2400" dirty="0"/>
          </a:p>
          <a:p>
            <a:endParaRPr lang="en-AU" dirty="0"/>
          </a:p>
        </p:txBody>
      </p:sp>
      <p:sp>
        <p:nvSpPr>
          <p:cNvPr id="6" name="Slide Number Placeholder 5"/>
          <p:cNvSpPr>
            <a:spLocks noGrp="1"/>
          </p:cNvSpPr>
          <p:nvPr>
            <p:ph type="sldNum" sz="quarter" idx="12"/>
          </p:nvPr>
        </p:nvSpPr>
        <p:spPr/>
        <p:txBody>
          <a:bodyPr/>
          <a:lstStyle/>
          <a:p>
            <a:fld id="{650F3038-D93E-40B4-AF69-17B21FAD70CE}" type="slidenum">
              <a:rPr lang="en-AU" smtClean="0"/>
              <a:pPr/>
              <a:t>9</a:t>
            </a:fld>
            <a:endParaRPr lang="en-AU"/>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768&quot;&gt;&lt;object type=&quot;3&quot; unique_id=&quot;10769&quot;&gt;&lt;property id=&quot;20148&quot; value=&quot;5&quot;/&gt;&lt;property id=&quot;20300&quot; value=&quot;Slide 1 - &amp;quot;HENRY KENDALL HIGH SCHOOL&amp;#x0D;&amp;#x0A;&amp;#x0D;&amp;#x0A;ASSESSMENT POLICIES AND REQUIREMENTS&amp;#x0D;&amp;#x0A;&amp;#x0D;&amp;#x0A;&amp;#x0D;&amp;#x0A;PRELIMINARY HSC&amp;#x0D;&amp;#x0A;2016&amp;quot;&quot;/&gt;&lt;property id=&quot;20307&quot; value=&quot;256&quot;/&gt;&lt;/object&gt;&lt;object type=&quot;3&quot; unique_id=&quot;10770&quot;&gt;&lt;property id=&quot;20148&quot; value=&quot;5&quot;/&gt;&lt;property id=&quot;20300&quot; value=&quot;Slide 6 - &amp;quot;Board of Studies Requirements&amp;quot;&quot;/&gt;&lt;property id=&quot;20307&quot; value=&quot;257&quot;/&gt;&lt;/object&gt;&lt;object type=&quot;3&quot; unique_id=&quot;10771&quot;&gt;&lt;property id=&quot;20148&quot; value=&quot;5&quot;/&gt;&lt;property id=&quot;20300&quot; value=&quot;Slide 7 - &amp;quot;Attendance &amp;amp; Application&amp;quot;&quot;/&gt;&lt;property id=&quot;20307&quot; value=&quot;258&quot;/&gt;&lt;/object&gt;&lt;object type=&quot;3&quot; unique_id=&quot;10772&quot;&gt;&lt;property id=&quot;20148&quot; value=&quot;5&quot;/&gt;&lt;property id=&quot;20300&quot; value=&quot;Slide 8 - &amp;quot;Internal Assessment in the HSC&amp;quot;&quot;/&gt;&lt;property id=&quot;20307&quot; value=&quot;259&quot;/&gt;&lt;/object&gt;&lt;object type=&quot;3&quot; unique_id=&quot;10773&quot;&gt;&lt;property id=&quot;20148&quot; value=&quot;5&quot;/&gt;&lt;property id=&quot;20300&quot; value=&quot;Slide 9 - &amp;quot;Assessment Booklet&amp;quot;&quot;/&gt;&lt;property id=&quot;20307&quot; value=&quot;260&quot;/&gt;&lt;/object&gt;&lt;object type=&quot;3&quot; unique_id=&quot;10774&quot;&gt;&lt;property id=&quot;20148&quot; value=&quot;5&quot;/&gt;&lt;property id=&quot;20300&quot; value=&quot;Slide 10 - &amp;quot;Assessment notification&amp;quot;&quot;/&gt;&lt;property id=&quot;20307&quot; value=&quot;261&quot;/&gt;&lt;/object&gt;&lt;object type=&quot;3&quot; unique_id=&quot;10775&quot;&gt;&lt;property id=&quot;20148&quot; value=&quot;5&quot;/&gt;&lt;property id=&quot;20300&quot; value=&quot;Slide 11 - &amp;quot;Assessment Tasks&amp;quot;&quot;/&gt;&lt;property id=&quot;20307&quot; value=&quot;262&quot;/&gt;&lt;/object&gt;&lt;object type=&quot;3&quot; unique_id=&quot;10776&quot;&gt;&lt;property id=&quot;20148&quot; value=&quot;5&quot;/&gt;&lt;property id=&quot;20300&quot; value=&quot;Slide 12 - &amp;quot;Student Grievances&amp;quot;&quot;/&gt;&lt;property id=&quot;20307&quot; value=&quot;263&quot;/&gt;&lt;/object&gt;&lt;object type=&quot;3&quot; unique_id=&quot;10777&quot;&gt;&lt;property id=&quot;20148&quot; value=&quot;5&quot;/&gt;&lt;property id=&quot;20300&quot; value=&quot;Slide 13 - &amp;quot;Submission of Assessment tasks&amp;quot;&quot;/&gt;&lt;property id=&quot;20307&quot; value=&quot;264&quot;/&gt;&lt;/object&gt;&lt;object type=&quot;3&quot; unique_id=&quot;10778&quot;&gt;&lt;property id=&quot;20148&quot; value=&quot;5&quot;/&gt;&lt;property id=&quot;20300&quot; value=&quot;Slide 15 - &amp;quot;Submission of Assessment tasks&amp;quot;&quot;/&gt;&lt;property id=&quot;20307&quot; value=&quot;265&quot;/&gt;&lt;/object&gt;&lt;object type=&quot;3&quot; unique_id=&quot;10779&quot;&gt;&lt;property id=&quot;20148&quot; value=&quot;5&quot;/&gt;&lt;property id=&quot;20300&quot; value=&quot;Slide 16 - &amp;quot;Submission of Assessment tasks&amp;quot;&quot;/&gt;&lt;property id=&quot;20307&quot; value=&quot;266&quot;/&gt;&lt;/object&gt;&lt;object type=&quot;3&quot; unique_id=&quot;10782&quot;&gt;&lt;property id=&quot;20148&quot; value=&quot;5&quot;/&gt;&lt;property id=&quot;20300&quot; value=&quot;Slide 14 - &amp;quot;Illness, Accident or Misadventure&amp;quot;&quot;/&gt;&lt;property id=&quot;20307&quot; value=&quot;269&quot;/&gt;&lt;/object&gt;&lt;object type=&quot;3&quot; unique_id=&quot;10783&quot;&gt;&lt;property id=&quot;20148&quot; value=&quot;5&quot;/&gt;&lt;property id=&quot;20300&quot; value=&quot;Slide 17 - &amp;quot;Uncompleted Assessment Items&amp;quot;&quot;/&gt;&lt;property id=&quot;20307&quot; value=&quot;270&quot;/&gt;&lt;/object&gt;&lt;object type=&quot;3&quot; unique_id=&quot;10784&quot;&gt;&lt;property id=&quot;20148&quot; value=&quot;5&quot;/&gt;&lt;property id=&quot;20300&quot; value=&quot;Slide 18 - &amp;quot;Malpractice in Assessment Tasks&amp;quot;&quot;/&gt;&lt;property id=&quot;20307&quot; value=&quot;271&quot;/&gt;&lt;/object&gt;&lt;object type=&quot;3&quot; unique_id=&quot;10785&quot;&gt;&lt;property id=&quot;20148&quot; value=&quot;5&quot;/&gt;&lt;property id=&quot;20300&quot; value=&quot;Slide 19 - &amp;quot;HSC Results vs ATAR&amp;quot;&quot;/&gt;&lt;property id=&quot;20307&quot; value=&quot;272&quot;/&gt;&lt;/object&gt;&lt;object type=&quot;3&quot; unique_id=&quot;10786&quot;&gt;&lt;property id=&quot;20148&quot; value=&quot;5&quot;/&gt;&lt;property id=&quot;20300&quot; value=&quot;Slide 20&quot;/&gt;&lt;property id=&quot;20307&quot; value=&quot;274&quot;/&gt;&lt;/object&gt;&lt;object type=&quot;3&quot; unique_id=&quot;10787&quot;&gt;&lt;property id=&quot;20148&quot; value=&quot;5&quot;/&gt;&lt;property id=&quot;20300&quot; value=&quot;Slide 21 - &amp;quot;Summary&amp;quot;&quot;/&gt;&lt;property id=&quot;20307&quot; value=&quot;273&quot;/&gt;&lt;/object&gt;&lt;object type=&quot;3&quot; unique_id=&quot;10788&quot;&gt;&lt;property id=&quot;20148&quot; value=&quot;5&quot;/&gt;&lt;property id=&quot;20300&quot; value=&quot;Slide 3 - &amp;quot;THE HSC AT HKHS&amp;quot;&quot;/&gt;&lt;property id=&quot;20307&quot; value=&quot;275&quot;/&gt;&lt;/object&gt;&lt;object type=&quot;3&quot; unique_id=&quot;10789&quot;&gt;&lt;property id=&quot;20148&quot; value=&quot;5&quot;/&gt;&lt;property id=&quot;20300&quot; value=&quot;Slide 5&quot;/&gt;&lt;property id=&quot;20307&quot; value=&quot;276&quot;/&gt;&lt;/object&gt;&lt;object type=&quot;3&quot; unique_id=&quot;10813&quot;&gt;&lt;property id=&quot;20148&quot; value=&quot;5&quot;/&gt;&lt;property id=&quot;20300&quot; value=&quot;Slide 2 - &amp;quot;The HSC&amp;quot;&quot;/&gt;&lt;property id=&quot;20307&quot; value=&quot;277&quot;/&gt;&lt;/object&gt;&lt;object type=&quot;3&quot; unique_id=&quot;10814&quot;&gt;&lt;property id=&quot;20148&quot; value=&quot;5&quot;/&gt;&lt;property id=&quot;20300&quot; value=&quot;Slide 4 - &amp;quot;THE HSC AT HKHS&amp;quot;&quot;/&gt;&lt;property id=&quot;20307&quot; value=&quot;278&quot;/&gt;&lt;/object&gt;&lt;/object&gt;&lt;object type=&quot;8&quot; unique_id=&quot;10812&quot;&gt;&lt;/object&gt;&lt;/object&gt;&lt;/database&gt;"/>
  <p:tag name="SECTOMILLISECCONVERTED" val="1"/>
</p:tagLst>
</file>

<file path=ppt/theme/theme1.xml><?xml version="1.0" encoding="utf-8"?>
<a:theme xmlns:a="http://schemas.openxmlformats.org/drawingml/2006/main" name="Design5">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Design5</Template>
  <TotalTime>350</TotalTime>
  <Words>1460</Words>
  <Application>Microsoft Office PowerPoint</Application>
  <PresentationFormat>On-screen Show (4:3)</PresentationFormat>
  <Paragraphs>155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Design5</vt:lpstr>
      <vt:lpstr>HENRY KENDALL HIGH SCHOOL  ASSESSMENT POLICIES AND REQUIREMENTS   YEAR 11 2022</vt:lpstr>
      <vt:lpstr>The HSC</vt:lpstr>
      <vt:lpstr>THE HSC AT HKHS</vt:lpstr>
      <vt:lpstr>THE HSC AT HKHS</vt:lpstr>
      <vt:lpstr>PowerPoint Presentation</vt:lpstr>
      <vt:lpstr>NSW Education Standard Authority Requirements</vt:lpstr>
      <vt:lpstr>Attendance &amp; Application</vt:lpstr>
      <vt:lpstr>Internal Assessment in the HSC</vt:lpstr>
      <vt:lpstr>Assessment Booklet</vt:lpstr>
      <vt:lpstr>Assessment notification</vt:lpstr>
      <vt:lpstr>Year 11 Assessment Tasks</vt:lpstr>
      <vt:lpstr>Assessment Tasks</vt:lpstr>
      <vt:lpstr>Student Grievances</vt:lpstr>
      <vt:lpstr>Submission of Assessment tasks</vt:lpstr>
      <vt:lpstr>Illness, Accident or Misadventure</vt:lpstr>
      <vt:lpstr>PowerPoint Presentation</vt:lpstr>
      <vt:lpstr>Submission of Assessment tasks</vt:lpstr>
      <vt:lpstr>Submission of Assessment tasks</vt:lpstr>
      <vt:lpstr>Uncompleted Assessment Items</vt:lpstr>
      <vt:lpstr>Malpractice in Assessment Tasks</vt:lpstr>
      <vt:lpstr>HSC Results vs ATAR</vt:lpstr>
      <vt:lpstr>PowerPoint Presentation</vt:lpstr>
      <vt:lpstr>Summary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KENDALL HIGH SCHOOL  ASSESSMENT POLICIES AND REQUIREMENTS   PRELIMINARY HSC 2011</dc:title>
  <dc:creator>Donna Kerr</dc:creator>
  <cp:lastModifiedBy>Mel Topp</cp:lastModifiedBy>
  <cp:revision>63</cp:revision>
  <dcterms:created xsi:type="dcterms:W3CDTF">2012-02-01T03:18:07Z</dcterms:created>
  <dcterms:modified xsi:type="dcterms:W3CDTF">2022-02-24T03:28:18Z</dcterms:modified>
</cp:coreProperties>
</file>